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99" r:id="rId5"/>
    <p:sldId id="284" r:id="rId6"/>
    <p:sldId id="304" r:id="rId7"/>
    <p:sldId id="312" r:id="rId8"/>
    <p:sldId id="300" r:id="rId9"/>
    <p:sldId id="338" r:id="rId10"/>
    <p:sldId id="339" r:id="rId11"/>
    <p:sldId id="340" r:id="rId12"/>
    <p:sldId id="357" r:id="rId13"/>
    <p:sldId id="337" r:id="rId14"/>
    <p:sldId id="356" r:id="rId15"/>
    <p:sldId id="321" r:id="rId16"/>
    <p:sldId id="322" r:id="rId17"/>
    <p:sldId id="323" r:id="rId18"/>
    <p:sldId id="324" r:id="rId19"/>
    <p:sldId id="325" r:id="rId20"/>
    <p:sldId id="326" r:id="rId21"/>
    <p:sldId id="327" r:id="rId22"/>
    <p:sldId id="359" r:id="rId23"/>
    <p:sldId id="358" r:id="rId24"/>
    <p:sldId id="328" r:id="rId25"/>
    <p:sldId id="371" r:id="rId26"/>
    <p:sldId id="360" r:id="rId27"/>
    <p:sldId id="361" r:id="rId28"/>
    <p:sldId id="366" r:id="rId29"/>
    <p:sldId id="367" r:id="rId30"/>
    <p:sldId id="363" r:id="rId31"/>
    <p:sldId id="368" r:id="rId32"/>
    <p:sldId id="369" r:id="rId33"/>
    <p:sldId id="370" r:id="rId34"/>
    <p:sldId id="307"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 Bakker" initials="TB" lastIdx="7" clrIdx="0">
    <p:extLst>
      <p:ext uri="{19B8F6BF-5375-455C-9EA6-DF929625EA0E}">
        <p15:presenceInfo xmlns:p15="http://schemas.microsoft.com/office/powerpoint/2012/main" userId="b03d7396f78a4d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E05F30"/>
    <a:srgbClr val="43A5DB"/>
    <a:srgbClr val="62D8FF"/>
    <a:srgbClr val="E67436"/>
    <a:srgbClr val="80AFD9"/>
    <a:srgbClr val="F2A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34B1E-F53E-4583-8868-E8A9E7521915}" v="66" dt="2021-03-23T10:14:23.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15"/>
    <p:restoredTop sz="96357" autoAdjust="0"/>
  </p:normalViewPr>
  <p:slideViewPr>
    <p:cSldViewPr snapToGrid="0" snapToObjects="1">
      <p:cViewPr>
        <p:scale>
          <a:sx n="125" d="100"/>
          <a:sy n="125" d="100"/>
        </p:scale>
        <p:origin x="-1074" y="-222"/>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84" d="100"/>
          <a:sy n="84"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van Deursen" userId="a634691d-fa35-4a57-8988-70379fb87392" providerId="ADAL" clId="{8B134B1E-F53E-4583-8868-E8A9E7521915}"/>
    <pc:docChg chg="undo redo custSel addSld delSld modSld sldOrd">
      <pc:chgData name="Dominique van Deursen" userId="a634691d-fa35-4a57-8988-70379fb87392" providerId="ADAL" clId="{8B134B1E-F53E-4583-8868-E8A9E7521915}" dt="2021-03-23T10:14:26.263" v="1112"/>
      <pc:docMkLst>
        <pc:docMk/>
      </pc:docMkLst>
      <pc:sldChg chg="modSp del mod">
        <pc:chgData name="Dominique van Deursen" userId="a634691d-fa35-4a57-8988-70379fb87392" providerId="ADAL" clId="{8B134B1E-F53E-4583-8868-E8A9E7521915}" dt="2021-03-23T08:54:46.191" v="83" actId="47"/>
        <pc:sldMkLst>
          <pc:docMk/>
          <pc:sldMk cId="4017630022" sldId="257"/>
        </pc:sldMkLst>
        <pc:spChg chg="mod">
          <ac:chgData name="Dominique van Deursen" userId="a634691d-fa35-4a57-8988-70379fb87392" providerId="ADAL" clId="{8B134B1E-F53E-4583-8868-E8A9E7521915}" dt="2021-03-19T09:39:27.485" v="40" actId="20577"/>
          <ac:spMkLst>
            <pc:docMk/>
            <pc:sldMk cId="4017630022" sldId="257"/>
            <ac:spMk id="4" creationId="{DC66CB99-2FC5-B946-B1E2-E6C631AC0EA2}"/>
          </ac:spMkLst>
        </pc:spChg>
      </pc:sldChg>
      <pc:sldChg chg="modSp del mod">
        <pc:chgData name="Dominique van Deursen" userId="a634691d-fa35-4a57-8988-70379fb87392" providerId="ADAL" clId="{8B134B1E-F53E-4583-8868-E8A9E7521915}" dt="2021-03-23T09:34:02.691" v="985" actId="47"/>
        <pc:sldMkLst>
          <pc:docMk/>
          <pc:sldMk cId="3851905434" sldId="266"/>
        </pc:sldMkLst>
        <pc:spChg chg="mod">
          <ac:chgData name="Dominique van Deursen" userId="a634691d-fa35-4a57-8988-70379fb87392" providerId="ADAL" clId="{8B134B1E-F53E-4583-8868-E8A9E7521915}" dt="2021-03-23T08:55:12.128" v="94" actId="1076"/>
          <ac:spMkLst>
            <pc:docMk/>
            <pc:sldMk cId="3851905434" sldId="266"/>
            <ac:spMk id="125" creationId="{00000000-0000-0000-0000-000000000000}"/>
          </ac:spMkLst>
        </pc:spChg>
      </pc:sldChg>
      <pc:sldChg chg="del">
        <pc:chgData name="Dominique van Deursen" userId="a634691d-fa35-4a57-8988-70379fb87392" providerId="ADAL" clId="{8B134B1E-F53E-4583-8868-E8A9E7521915}" dt="2021-03-23T08:54:44.299" v="82" actId="47"/>
        <pc:sldMkLst>
          <pc:docMk/>
          <pc:sldMk cId="3386242613" sldId="267"/>
        </pc:sldMkLst>
      </pc:sldChg>
      <pc:sldChg chg="addSp delSp modSp mod ord">
        <pc:chgData name="Dominique van Deursen" userId="a634691d-fa35-4a57-8988-70379fb87392" providerId="ADAL" clId="{8B134B1E-F53E-4583-8868-E8A9E7521915}" dt="2021-03-23T09:34:33.861" v="987"/>
        <pc:sldMkLst>
          <pc:docMk/>
          <pc:sldMk cId="1438877040" sldId="279"/>
        </pc:sldMkLst>
        <pc:spChg chg="del">
          <ac:chgData name="Dominique van Deursen" userId="a634691d-fa35-4a57-8988-70379fb87392" providerId="ADAL" clId="{8B134B1E-F53E-4583-8868-E8A9E7521915}" dt="2021-03-23T09:07:00.769" v="300" actId="478"/>
          <ac:spMkLst>
            <pc:docMk/>
            <pc:sldMk cId="1438877040" sldId="279"/>
            <ac:spMk id="2" creationId="{906DCB2C-F652-6043-B686-660B941EBAC8}"/>
          </ac:spMkLst>
        </pc:spChg>
        <pc:spChg chg="del">
          <ac:chgData name="Dominique van Deursen" userId="a634691d-fa35-4a57-8988-70379fb87392" providerId="ADAL" clId="{8B134B1E-F53E-4583-8868-E8A9E7521915}" dt="2021-03-23T09:06:16.414" v="288" actId="478"/>
          <ac:spMkLst>
            <pc:docMk/>
            <pc:sldMk cId="1438877040" sldId="279"/>
            <ac:spMk id="4" creationId="{646B55EE-AE1F-084E-A2AF-54F4FAB881CD}"/>
          </ac:spMkLst>
        </pc:spChg>
        <pc:spChg chg="del">
          <ac:chgData name="Dominique van Deursen" userId="a634691d-fa35-4a57-8988-70379fb87392" providerId="ADAL" clId="{8B134B1E-F53E-4583-8868-E8A9E7521915}" dt="2021-03-23T09:07:05.271" v="303" actId="478"/>
          <ac:spMkLst>
            <pc:docMk/>
            <pc:sldMk cId="1438877040" sldId="279"/>
            <ac:spMk id="6" creationId="{EE832C40-4EC6-544F-815F-E160D8AE8DDA}"/>
          </ac:spMkLst>
        </pc:spChg>
        <pc:spChg chg="mod">
          <ac:chgData name="Dominique van Deursen" userId="a634691d-fa35-4a57-8988-70379fb87392" providerId="ADAL" clId="{8B134B1E-F53E-4583-8868-E8A9E7521915}" dt="2021-03-23T09:19:16.129" v="841" actId="14100"/>
          <ac:spMkLst>
            <pc:docMk/>
            <pc:sldMk cId="1438877040" sldId="279"/>
            <ac:spMk id="9" creationId="{8CBEA13C-D6CE-5B46-BDFB-CDD44F0CFF11}"/>
          </ac:spMkLst>
        </pc:spChg>
        <pc:spChg chg="mod">
          <ac:chgData name="Dominique van Deursen" userId="a634691d-fa35-4a57-8988-70379fb87392" providerId="ADAL" clId="{8B134B1E-F53E-4583-8868-E8A9E7521915}" dt="2021-03-23T09:06:42.646" v="294" actId="20577"/>
          <ac:spMkLst>
            <pc:docMk/>
            <pc:sldMk cId="1438877040" sldId="279"/>
            <ac:spMk id="10" creationId="{3B1F7677-1EBB-0542-B947-A9D44A4EF991}"/>
          </ac:spMkLst>
        </pc:spChg>
        <pc:spChg chg="mod">
          <ac:chgData name="Dominique van Deursen" userId="a634691d-fa35-4a57-8988-70379fb87392" providerId="ADAL" clId="{8B134B1E-F53E-4583-8868-E8A9E7521915}" dt="2021-03-23T09:17:44.598" v="831" actId="1076"/>
          <ac:spMkLst>
            <pc:docMk/>
            <pc:sldMk cId="1438877040" sldId="279"/>
            <ac:spMk id="11" creationId="{EA26580E-23B4-A349-BB63-4A4E7CFF7E7C}"/>
          </ac:spMkLst>
        </pc:spChg>
        <pc:spChg chg="mod">
          <ac:chgData name="Dominique van Deursen" userId="a634691d-fa35-4a57-8988-70379fb87392" providerId="ADAL" clId="{8B134B1E-F53E-4583-8868-E8A9E7521915}" dt="2021-03-23T09:06:46.527" v="296" actId="20577"/>
          <ac:spMkLst>
            <pc:docMk/>
            <pc:sldMk cId="1438877040" sldId="279"/>
            <ac:spMk id="13" creationId="{B2C513F6-5501-4842-A25B-BD6EDBB7F59F}"/>
          </ac:spMkLst>
        </pc:spChg>
        <pc:spChg chg="del">
          <ac:chgData name="Dominique van Deursen" userId="a634691d-fa35-4a57-8988-70379fb87392" providerId="ADAL" clId="{8B134B1E-F53E-4583-8868-E8A9E7521915}" dt="2021-03-23T09:06:14.919" v="287" actId="478"/>
          <ac:spMkLst>
            <pc:docMk/>
            <pc:sldMk cId="1438877040" sldId="279"/>
            <ac:spMk id="18" creationId="{8CF97BB0-33E6-4840-8B7D-3E26BA3559EF}"/>
          </ac:spMkLst>
        </pc:spChg>
        <pc:spChg chg="add del mod">
          <ac:chgData name="Dominique van Deursen" userId="a634691d-fa35-4a57-8988-70379fb87392" providerId="ADAL" clId="{8B134B1E-F53E-4583-8868-E8A9E7521915}" dt="2021-03-23T09:07:04.222" v="302" actId="478"/>
          <ac:spMkLst>
            <pc:docMk/>
            <pc:sldMk cId="1438877040" sldId="279"/>
            <ac:spMk id="20" creationId="{1E88600C-454E-4D66-A99A-38F154A45C0A}"/>
          </ac:spMkLst>
        </pc:spChg>
        <pc:spChg chg="add del mod">
          <ac:chgData name="Dominique van Deursen" userId="a634691d-fa35-4a57-8988-70379fb87392" providerId="ADAL" clId="{8B134B1E-F53E-4583-8868-E8A9E7521915}" dt="2021-03-23T09:07:02.183" v="301" actId="478"/>
          <ac:spMkLst>
            <pc:docMk/>
            <pc:sldMk cId="1438877040" sldId="279"/>
            <ac:spMk id="22" creationId="{EBDB0CE2-91A1-4DDA-9CA6-D51842B2A0E3}"/>
          </ac:spMkLst>
        </pc:spChg>
        <pc:spChg chg="add mod">
          <ac:chgData name="Dominique van Deursen" userId="a634691d-fa35-4a57-8988-70379fb87392" providerId="ADAL" clId="{8B134B1E-F53E-4583-8868-E8A9E7521915}" dt="2021-03-23T09:26:26.370" v="956" actId="14100"/>
          <ac:spMkLst>
            <pc:docMk/>
            <pc:sldMk cId="1438877040" sldId="279"/>
            <ac:spMk id="23" creationId="{04FC2214-FD62-486A-BED8-E93C5E8F9994}"/>
          </ac:spMkLst>
        </pc:spChg>
        <pc:spChg chg="add del">
          <ac:chgData name="Dominique van Deursen" userId="a634691d-fa35-4a57-8988-70379fb87392" providerId="ADAL" clId="{8B134B1E-F53E-4583-8868-E8A9E7521915}" dt="2021-03-23T09:19:18.418" v="843" actId="478"/>
          <ac:spMkLst>
            <pc:docMk/>
            <pc:sldMk cId="1438877040" sldId="279"/>
            <ac:spMk id="25" creationId="{A4C7EA8B-71CD-4EE2-8BF9-4A3CCF59B59C}"/>
          </ac:spMkLst>
        </pc:spChg>
        <pc:grpChg chg="mod">
          <ac:chgData name="Dominique van Deursen" userId="a634691d-fa35-4a57-8988-70379fb87392" providerId="ADAL" clId="{8B134B1E-F53E-4583-8868-E8A9E7521915}" dt="2021-03-23T09:17:59.238" v="834" actId="1076"/>
          <ac:grpSpMkLst>
            <pc:docMk/>
            <pc:sldMk cId="1438877040" sldId="279"/>
            <ac:grpSpMk id="8" creationId="{0A12E518-1BC1-4246-9D99-15D672B9392F}"/>
          </ac:grpSpMkLst>
        </pc:grpChg>
        <pc:picChg chg="add mod">
          <ac:chgData name="Dominique van Deursen" userId="a634691d-fa35-4a57-8988-70379fb87392" providerId="ADAL" clId="{8B134B1E-F53E-4583-8868-E8A9E7521915}" dt="2021-03-23T09:17:04.073" v="783" actId="1076"/>
          <ac:picMkLst>
            <pc:docMk/>
            <pc:sldMk cId="1438877040" sldId="279"/>
            <ac:picMk id="3" creationId="{3A644D40-18C3-4283-969E-FD3D40246EDF}"/>
          </ac:picMkLst>
        </pc:picChg>
        <pc:picChg chg="del">
          <ac:chgData name="Dominique van Deursen" userId="a634691d-fa35-4a57-8988-70379fb87392" providerId="ADAL" clId="{8B134B1E-F53E-4583-8868-E8A9E7521915}" dt="2021-03-23T09:06:59.223" v="299" actId="478"/>
          <ac:picMkLst>
            <pc:docMk/>
            <pc:sldMk cId="1438877040" sldId="279"/>
            <ac:picMk id="5" creationId="{BD548C67-128F-9642-A234-126C321FB9CD}"/>
          </ac:picMkLst>
        </pc:picChg>
        <pc:picChg chg="add mod">
          <ac:chgData name="Dominique van Deursen" userId="a634691d-fa35-4a57-8988-70379fb87392" providerId="ADAL" clId="{8B134B1E-F53E-4583-8868-E8A9E7521915}" dt="2021-03-23T09:16:50.939" v="782"/>
          <ac:picMkLst>
            <pc:docMk/>
            <pc:sldMk cId="1438877040" sldId="279"/>
            <ac:picMk id="24" creationId="{AD072A9B-9899-4DCF-B54B-B0E102EDE6F0}"/>
          </ac:picMkLst>
        </pc:picChg>
      </pc:sldChg>
      <pc:sldChg chg="del">
        <pc:chgData name="Dominique van Deursen" userId="a634691d-fa35-4a57-8988-70379fb87392" providerId="ADAL" clId="{8B134B1E-F53E-4583-8868-E8A9E7521915}" dt="2021-03-23T10:03:31.944" v="1067" actId="47"/>
        <pc:sldMkLst>
          <pc:docMk/>
          <pc:sldMk cId="2308821188" sldId="280"/>
        </pc:sldMkLst>
      </pc:sldChg>
      <pc:sldChg chg="del">
        <pc:chgData name="Dominique van Deursen" userId="a634691d-fa35-4a57-8988-70379fb87392" providerId="ADAL" clId="{8B134B1E-F53E-4583-8868-E8A9E7521915}" dt="2021-03-23T10:03:35.364" v="1068" actId="47"/>
        <pc:sldMkLst>
          <pc:docMk/>
          <pc:sldMk cId="2371148759" sldId="281"/>
        </pc:sldMkLst>
      </pc:sldChg>
      <pc:sldChg chg="modSp del mod">
        <pc:chgData name="Dominique van Deursen" userId="a634691d-fa35-4a57-8988-70379fb87392" providerId="ADAL" clId="{8B134B1E-F53E-4583-8868-E8A9E7521915}" dt="2021-03-23T08:57:25.548" v="217" actId="47"/>
        <pc:sldMkLst>
          <pc:docMk/>
          <pc:sldMk cId="2510942067" sldId="282"/>
        </pc:sldMkLst>
        <pc:spChg chg="mod">
          <ac:chgData name="Dominique van Deursen" userId="a634691d-fa35-4a57-8988-70379fb87392" providerId="ADAL" clId="{8B134B1E-F53E-4583-8868-E8A9E7521915}" dt="2021-03-23T08:55:26.960" v="95" actId="1076"/>
          <ac:spMkLst>
            <pc:docMk/>
            <pc:sldMk cId="2510942067" sldId="282"/>
            <ac:spMk id="9" creationId="{7357F4C0-EA58-4740-A445-97A030FEE8E8}"/>
          </ac:spMkLst>
        </pc:spChg>
        <pc:spChg chg="mod">
          <ac:chgData name="Dominique van Deursen" userId="a634691d-fa35-4a57-8988-70379fb87392" providerId="ADAL" clId="{8B134B1E-F53E-4583-8868-E8A9E7521915}" dt="2021-03-19T09:39:43.352" v="41" actId="20577"/>
          <ac:spMkLst>
            <pc:docMk/>
            <pc:sldMk cId="2510942067" sldId="282"/>
            <ac:spMk id="11" creationId="{52EFB63B-340C-1F40-AE83-970BB307F017}"/>
          </ac:spMkLst>
        </pc:spChg>
      </pc:sldChg>
      <pc:sldChg chg="del">
        <pc:chgData name="Dominique van Deursen" userId="a634691d-fa35-4a57-8988-70379fb87392" providerId="ADAL" clId="{8B134B1E-F53E-4583-8868-E8A9E7521915}" dt="2021-03-23T08:54:38.331" v="81" actId="47"/>
        <pc:sldMkLst>
          <pc:docMk/>
          <pc:sldMk cId="1672355406" sldId="283"/>
        </pc:sldMkLst>
      </pc:sldChg>
      <pc:sldChg chg="addSp delSp modSp mod">
        <pc:chgData name="Dominique van Deursen" userId="a634691d-fa35-4a57-8988-70379fb87392" providerId="ADAL" clId="{8B134B1E-F53E-4583-8868-E8A9E7521915}" dt="2021-03-23T10:05:02.868" v="1078" actId="1076"/>
        <pc:sldMkLst>
          <pc:docMk/>
          <pc:sldMk cId="104294354" sldId="284"/>
        </pc:sldMkLst>
        <pc:spChg chg="mod">
          <ac:chgData name="Dominique van Deursen" userId="a634691d-fa35-4a57-8988-70379fb87392" providerId="ADAL" clId="{8B134B1E-F53E-4583-8868-E8A9E7521915}" dt="2021-03-23T10:04:49.527" v="1076" actId="1076"/>
          <ac:spMkLst>
            <pc:docMk/>
            <pc:sldMk cId="104294354" sldId="284"/>
            <ac:spMk id="2" creationId="{906DCB2C-F652-6043-B686-660B941EBAC8}"/>
          </ac:spMkLst>
        </pc:spChg>
        <pc:spChg chg="del">
          <ac:chgData name="Dominique van Deursen" userId="a634691d-fa35-4a57-8988-70379fb87392" providerId="ADAL" clId="{8B134B1E-F53E-4583-8868-E8A9E7521915}" dt="2021-03-23T10:04:52.268" v="1077" actId="478"/>
          <ac:spMkLst>
            <pc:docMk/>
            <pc:sldMk cId="104294354" sldId="284"/>
            <ac:spMk id="6" creationId="{EE832C40-4EC6-544F-815F-E160D8AE8DDA}"/>
          </ac:spMkLst>
        </pc:spChg>
        <pc:spChg chg="del mod">
          <ac:chgData name="Dominique van Deursen" userId="a634691d-fa35-4a57-8988-70379fb87392" providerId="ADAL" clId="{8B134B1E-F53E-4583-8868-E8A9E7521915}" dt="2021-03-23T09:36:25.508" v="1035" actId="478"/>
          <ac:spMkLst>
            <pc:docMk/>
            <pc:sldMk cId="104294354" sldId="284"/>
            <ac:spMk id="16" creationId="{A3CC4BC2-EA28-AF44-95A7-C083F97CA083}"/>
          </ac:spMkLst>
        </pc:spChg>
        <pc:grpChg chg="del mod">
          <ac:chgData name="Dominique van Deursen" userId="a634691d-fa35-4a57-8988-70379fb87392" providerId="ADAL" clId="{8B134B1E-F53E-4583-8868-E8A9E7521915}" dt="2021-03-23T10:04:19.948" v="1070" actId="478"/>
          <ac:grpSpMkLst>
            <pc:docMk/>
            <pc:sldMk cId="104294354" sldId="284"/>
            <ac:grpSpMk id="10" creationId="{76519507-DB0F-EB45-A38A-D42745D43CB8}"/>
          </ac:grpSpMkLst>
        </pc:grpChg>
        <pc:grpChg chg="del mod">
          <ac:chgData name="Dominique van Deursen" userId="a634691d-fa35-4a57-8988-70379fb87392" providerId="ADAL" clId="{8B134B1E-F53E-4583-8868-E8A9E7521915}" dt="2021-03-23T10:04:20.847" v="1071" actId="478"/>
          <ac:grpSpMkLst>
            <pc:docMk/>
            <pc:sldMk cId="104294354" sldId="284"/>
            <ac:grpSpMk id="13" creationId="{749FFE0B-C8DC-6C42-8206-7168254016FE}"/>
          </ac:grpSpMkLst>
        </pc:grpChg>
        <pc:graphicFrameChg chg="del mod">
          <ac:chgData name="Dominique van Deursen" userId="a634691d-fa35-4a57-8988-70379fb87392" providerId="ADAL" clId="{8B134B1E-F53E-4583-8868-E8A9E7521915}" dt="2021-03-23T10:04:18.990" v="1069" actId="478"/>
          <ac:graphicFrameMkLst>
            <pc:docMk/>
            <pc:sldMk cId="104294354" sldId="284"/>
            <ac:graphicFrameMk id="9" creationId="{C2CF256E-F88B-624E-BC16-C4FF8453310D}"/>
          </ac:graphicFrameMkLst>
        </pc:graphicFrameChg>
        <pc:picChg chg="add mod">
          <ac:chgData name="Dominique van Deursen" userId="a634691d-fa35-4a57-8988-70379fb87392" providerId="ADAL" clId="{8B134B1E-F53E-4583-8868-E8A9E7521915}" dt="2021-03-23T10:05:02.868" v="1078" actId="1076"/>
          <ac:picMkLst>
            <pc:docMk/>
            <pc:sldMk cId="104294354" sldId="284"/>
            <ac:picMk id="17" creationId="{7E6FF22F-76FC-4A82-9E8D-EE13B414AED4}"/>
          </ac:picMkLst>
        </pc:picChg>
        <pc:picChg chg="add mod ord">
          <ac:chgData name="Dominique van Deursen" userId="a634691d-fa35-4a57-8988-70379fb87392" providerId="ADAL" clId="{8B134B1E-F53E-4583-8868-E8A9E7521915}" dt="2021-03-23T10:04:36.869" v="1073" actId="167"/>
          <ac:picMkLst>
            <pc:docMk/>
            <pc:sldMk cId="104294354" sldId="284"/>
            <ac:picMk id="18" creationId="{F7AAC83D-CFDD-4D52-9820-F6B002A0FDA5}"/>
          </ac:picMkLst>
        </pc:picChg>
      </pc:sldChg>
      <pc:sldChg chg="del">
        <pc:chgData name="Dominique van Deursen" userId="a634691d-fa35-4a57-8988-70379fb87392" providerId="ADAL" clId="{8B134B1E-F53E-4583-8868-E8A9E7521915}" dt="2021-03-23T10:03:28.647" v="1066" actId="47"/>
        <pc:sldMkLst>
          <pc:docMk/>
          <pc:sldMk cId="689628836" sldId="285"/>
        </pc:sldMkLst>
      </pc:sldChg>
      <pc:sldChg chg="del">
        <pc:chgData name="Dominique van Deursen" userId="a634691d-fa35-4a57-8988-70379fb87392" providerId="ADAL" clId="{8B134B1E-F53E-4583-8868-E8A9E7521915}" dt="2021-03-23T10:03:26.234" v="1063" actId="47"/>
        <pc:sldMkLst>
          <pc:docMk/>
          <pc:sldMk cId="3058761141" sldId="286"/>
        </pc:sldMkLst>
      </pc:sldChg>
      <pc:sldChg chg="del">
        <pc:chgData name="Dominique van Deursen" userId="a634691d-fa35-4a57-8988-70379fb87392" providerId="ADAL" clId="{8B134B1E-F53E-4583-8868-E8A9E7521915}" dt="2021-03-23T10:03:26.676" v="1064" actId="47"/>
        <pc:sldMkLst>
          <pc:docMk/>
          <pc:sldMk cId="3011450148" sldId="287"/>
        </pc:sldMkLst>
      </pc:sldChg>
      <pc:sldChg chg="del">
        <pc:chgData name="Dominique van Deursen" userId="a634691d-fa35-4a57-8988-70379fb87392" providerId="ADAL" clId="{8B134B1E-F53E-4583-8868-E8A9E7521915}" dt="2021-03-23T10:03:25.009" v="1061" actId="47"/>
        <pc:sldMkLst>
          <pc:docMk/>
          <pc:sldMk cId="3242154297" sldId="288"/>
        </pc:sldMkLst>
      </pc:sldChg>
      <pc:sldChg chg="del">
        <pc:chgData name="Dominique van Deursen" userId="a634691d-fa35-4a57-8988-70379fb87392" providerId="ADAL" clId="{8B134B1E-F53E-4583-8868-E8A9E7521915}" dt="2021-03-23T10:03:25.376" v="1062" actId="47"/>
        <pc:sldMkLst>
          <pc:docMk/>
          <pc:sldMk cId="1077657358" sldId="289"/>
        </pc:sldMkLst>
      </pc:sldChg>
      <pc:sldChg chg="del">
        <pc:chgData name="Dominique van Deursen" userId="a634691d-fa35-4a57-8988-70379fb87392" providerId="ADAL" clId="{8B134B1E-F53E-4583-8868-E8A9E7521915}" dt="2021-03-23T10:03:23.515" v="1059" actId="47"/>
        <pc:sldMkLst>
          <pc:docMk/>
          <pc:sldMk cId="1445629840" sldId="290"/>
        </pc:sldMkLst>
      </pc:sldChg>
      <pc:sldChg chg="modSp del mod">
        <pc:chgData name="Dominique van Deursen" userId="a634691d-fa35-4a57-8988-70379fb87392" providerId="ADAL" clId="{8B134B1E-F53E-4583-8868-E8A9E7521915}" dt="2021-03-23T10:03:24.128" v="1060" actId="47"/>
        <pc:sldMkLst>
          <pc:docMk/>
          <pc:sldMk cId="1552255289" sldId="291"/>
        </pc:sldMkLst>
        <pc:spChg chg="mod">
          <ac:chgData name="Dominique van Deursen" userId="a634691d-fa35-4a57-8988-70379fb87392" providerId="ADAL" clId="{8B134B1E-F53E-4583-8868-E8A9E7521915}" dt="2021-03-23T10:02:14.354" v="1056" actId="20577"/>
          <ac:spMkLst>
            <pc:docMk/>
            <pc:sldMk cId="1552255289" sldId="291"/>
            <ac:spMk id="4" creationId="{646B55EE-AE1F-084E-A2AF-54F4FAB881CD}"/>
          </ac:spMkLst>
        </pc:spChg>
      </pc:sldChg>
      <pc:sldChg chg="del">
        <pc:chgData name="Dominique van Deursen" userId="a634691d-fa35-4a57-8988-70379fb87392" providerId="ADAL" clId="{8B134B1E-F53E-4583-8868-E8A9E7521915}" dt="2021-03-23T10:03:20.304" v="1057" actId="47"/>
        <pc:sldMkLst>
          <pc:docMk/>
          <pc:sldMk cId="3312851598" sldId="292"/>
        </pc:sldMkLst>
      </pc:sldChg>
      <pc:sldChg chg="del">
        <pc:chgData name="Dominique van Deursen" userId="a634691d-fa35-4a57-8988-70379fb87392" providerId="ADAL" clId="{8B134B1E-F53E-4583-8868-E8A9E7521915}" dt="2021-03-23T10:03:21.507" v="1058" actId="47"/>
        <pc:sldMkLst>
          <pc:docMk/>
          <pc:sldMk cId="2860570086" sldId="293"/>
        </pc:sldMkLst>
      </pc:sldChg>
      <pc:sldChg chg="addSp delSp modSp del mod ord">
        <pc:chgData name="Dominique van Deursen" userId="a634691d-fa35-4a57-8988-70379fb87392" providerId="ADAL" clId="{8B134B1E-F53E-4583-8868-E8A9E7521915}" dt="2021-03-23T09:06:04.551" v="285" actId="47"/>
        <pc:sldMkLst>
          <pc:docMk/>
          <pc:sldMk cId="2492447778" sldId="294"/>
        </pc:sldMkLst>
        <pc:spChg chg="mod">
          <ac:chgData name="Dominique van Deursen" userId="a634691d-fa35-4a57-8988-70379fb87392" providerId="ADAL" clId="{8B134B1E-F53E-4583-8868-E8A9E7521915}" dt="2021-03-23T08:58:47.617" v="249" actId="20577"/>
          <ac:spMkLst>
            <pc:docMk/>
            <pc:sldMk cId="2492447778" sldId="294"/>
            <ac:spMk id="2" creationId="{906DCB2C-F652-6043-B686-660B941EBAC8}"/>
          </ac:spMkLst>
        </pc:spChg>
        <pc:spChg chg="mod">
          <ac:chgData name="Dominique van Deursen" userId="a634691d-fa35-4a57-8988-70379fb87392" providerId="ADAL" clId="{8B134B1E-F53E-4583-8868-E8A9E7521915}" dt="2021-03-23T09:05:52.546" v="283" actId="1076"/>
          <ac:spMkLst>
            <pc:docMk/>
            <pc:sldMk cId="2492447778" sldId="294"/>
            <ac:spMk id="19" creationId="{37CDA32F-20E0-9F4F-9256-A07491C1BD14}"/>
          </ac:spMkLst>
        </pc:spChg>
        <pc:grpChg chg="add del">
          <ac:chgData name="Dominique van Deursen" userId="a634691d-fa35-4a57-8988-70379fb87392" providerId="ADAL" clId="{8B134B1E-F53E-4583-8868-E8A9E7521915}" dt="2021-03-23T09:05:06.830" v="275" actId="478"/>
          <ac:grpSpMkLst>
            <pc:docMk/>
            <pc:sldMk cId="2492447778" sldId="294"/>
            <ac:grpSpMk id="20" creationId="{557599C2-A1E1-AD42-947A-7E028352382B}"/>
          </ac:grpSpMkLst>
        </pc:grpChg>
        <pc:picChg chg="add del mod">
          <ac:chgData name="Dominique van Deursen" userId="a634691d-fa35-4a57-8988-70379fb87392" providerId="ADAL" clId="{8B134B1E-F53E-4583-8868-E8A9E7521915}" dt="2021-03-23T09:06:01.802" v="284" actId="21"/>
          <ac:picMkLst>
            <pc:docMk/>
            <pc:sldMk cId="2492447778" sldId="294"/>
            <ac:picMk id="1026" creationId="{89D23821-FC7D-498D-B844-BDE91B657F43}"/>
          </ac:picMkLst>
        </pc:picChg>
      </pc:sldChg>
      <pc:sldChg chg="del">
        <pc:chgData name="Dominique van Deursen" userId="a634691d-fa35-4a57-8988-70379fb87392" providerId="ADAL" clId="{8B134B1E-F53E-4583-8868-E8A9E7521915}" dt="2021-03-23T08:54:25.631" v="77" actId="47"/>
        <pc:sldMkLst>
          <pc:docMk/>
          <pc:sldMk cId="695740397" sldId="295"/>
        </pc:sldMkLst>
      </pc:sldChg>
      <pc:sldChg chg="del">
        <pc:chgData name="Dominique van Deursen" userId="a634691d-fa35-4a57-8988-70379fb87392" providerId="ADAL" clId="{8B134B1E-F53E-4583-8868-E8A9E7521915}" dt="2021-03-23T08:54:26.351" v="78" actId="47"/>
        <pc:sldMkLst>
          <pc:docMk/>
          <pc:sldMk cId="208604502" sldId="296"/>
        </pc:sldMkLst>
      </pc:sldChg>
      <pc:sldChg chg="del">
        <pc:chgData name="Dominique van Deursen" userId="a634691d-fa35-4a57-8988-70379fb87392" providerId="ADAL" clId="{8B134B1E-F53E-4583-8868-E8A9E7521915}" dt="2021-03-23T09:33:48.421" v="984" actId="47"/>
        <pc:sldMkLst>
          <pc:docMk/>
          <pc:sldMk cId="1251214915" sldId="297"/>
        </pc:sldMkLst>
      </pc:sldChg>
      <pc:sldChg chg="del">
        <pc:chgData name="Dominique van Deursen" userId="a634691d-fa35-4a57-8988-70379fb87392" providerId="ADAL" clId="{8B134B1E-F53E-4583-8868-E8A9E7521915}" dt="2021-03-23T09:22:40.933" v="949" actId="47"/>
        <pc:sldMkLst>
          <pc:docMk/>
          <pc:sldMk cId="1978726947" sldId="298"/>
        </pc:sldMkLst>
      </pc:sldChg>
      <pc:sldChg chg="addSp delSp modSp new mod modClrScheme chgLayout">
        <pc:chgData name="Dominique van Deursen" userId="a634691d-fa35-4a57-8988-70379fb87392" providerId="ADAL" clId="{8B134B1E-F53E-4583-8868-E8A9E7521915}" dt="2021-03-23T09:25:16.573" v="954" actId="478"/>
        <pc:sldMkLst>
          <pc:docMk/>
          <pc:sldMk cId="2218747248" sldId="299"/>
        </pc:sldMkLst>
        <pc:spChg chg="mod ord modVis">
          <ac:chgData name="Dominique van Deursen" userId="a634691d-fa35-4a57-8988-70379fb87392" providerId="ADAL" clId="{8B134B1E-F53E-4583-8868-E8A9E7521915}" dt="2021-03-23T09:02:59.672" v="264" actId="26606"/>
          <ac:spMkLst>
            <pc:docMk/>
            <pc:sldMk cId="2218747248" sldId="299"/>
            <ac:spMk id="2" creationId="{1422EDD0-F21D-44D3-AE47-C2B906C18C80}"/>
          </ac:spMkLst>
        </pc:spChg>
        <pc:spChg chg="add del mod">
          <ac:chgData name="Dominique van Deursen" userId="a634691d-fa35-4a57-8988-70379fb87392" providerId="ADAL" clId="{8B134B1E-F53E-4583-8868-E8A9E7521915}" dt="2021-03-23T09:25:16.573" v="954" actId="478"/>
          <ac:spMkLst>
            <pc:docMk/>
            <pc:sldMk cId="2218747248" sldId="299"/>
            <ac:spMk id="5" creationId="{C72A2176-3093-4D2B-9FD5-D5068C03E62F}"/>
          </ac:spMkLst>
        </pc:spChg>
        <pc:spChg chg="add del mod">
          <ac:chgData name="Dominique van Deursen" userId="a634691d-fa35-4a57-8988-70379fb87392" providerId="ADAL" clId="{8B134B1E-F53E-4583-8868-E8A9E7521915}" dt="2021-03-23T09:25:13.214" v="952" actId="478"/>
          <ac:spMkLst>
            <pc:docMk/>
            <pc:sldMk cId="2218747248" sldId="299"/>
            <ac:spMk id="6" creationId="{016EBD5F-5A37-4349-ABD3-0FBFEA54EC36}"/>
          </ac:spMkLst>
        </pc:spChg>
        <pc:spChg chg="add del mod">
          <ac:chgData name="Dominique van Deursen" userId="a634691d-fa35-4a57-8988-70379fb87392" providerId="ADAL" clId="{8B134B1E-F53E-4583-8868-E8A9E7521915}" dt="2021-03-23T09:25:15.114" v="953" actId="478"/>
          <ac:spMkLst>
            <pc:docMk/>
            <pc:sldMk cId="2218747248" sldId="299"/>
            <ac:spMk id="7" creationId="{66CAABA3-BFC2-400F-A5FF-5613162D916F}"/>
          </ac:spMkLst>
        </pc:spChg>
        <pc:picChg chg="add mod">
          <ac:chgData name="Dominique van Deursen" userId="a634691d-fa35-4a57-8988-70379fb87392" providerId="ADAL" clId="{8B134B1E-F53E-4583-8868-E8A9E7521915}" dt="2021-03-23T09:03:10.967" v="268" actId="1038"/>
          <ac:picMkLst>
            <pc:docMk/>
            <pc:sldMk cId="2218747248" sldId="299"/>
            <ac:picMk id="4" creationId="{36ECDBA4-6662-46CF-96B8-3D316BB717C5}"/>
          </ac:picMkLst>
        </pc:picChg>
      </pc:sldChg>
      <pc:sldChg chg="addSp delSp modSp add mod ord">
        <pc:chgData name="Dominique van Deursen" userId="a634691d-fa35-4a57-8988-70379fb87392" providerId="ADAL" clId="{8B134B1E-F53E-4583-8868-E8A9E7521915}" dt="2021-03-23T10:07:42.928" v="1095"/>
        <pc:sldMkLst>
          <pc:docMk/>
          <pc:sldMk cId="1935257113" sldId="300"/>
        </pc:sldMkLst>
        <pc:spChg chg="add mod">
          <ac:chgData name="Dominique van Deursen" userId="a634691d-fa35-4a57-8988-70379fb87392" providerId="ADAL" clId="{8B134B1E-F53E-4583-8868-E8A9E7521915}" dt="2021-03-23T09:20:34.023" v="849"/>
          <ac:spMkLst>
            <pc:docMk/>
            <pc:sldMk cId="1935257113" sldId="300"/>
            <ac:spMk id="14" creationId="{D28BBBBD-5155-4DF6-9E56-9C6CC42BA255}"/>
          </ac:spMkLst>
        </pc:spChg>
        <pc:spChg chg="add mod">
          <ac:chgData name="Dominique van Deursen" userId="a634691d-fa35-4a57-8988-70379fb87392" providerId="ADAL" clId="{8B134B1E-F53E-4583-8868-E8A9E7521915}" dt="2021-03-23T09:20:34.023" v="849"/>
          <ac:spMkLst>
            <pc:docMk/>
            <pc:sldMk cId="1935257113" sldId="300"/>
            <ac:spMk id="15" creationId="{641790EC-138C-4E17-AB7A-441E47CB83E8}"/>
          </ac:spMkLst>
        </pc:spChg>
        <pc:spChg chg="add mod">
          <ac:chgData name="Dominique van Deursen" userId="a634691d-fa35-4a57-8988-70379fb87392" providerId="ADAL" clId="{8B134B1E-F53E-4583-8868-E8A9E7521915}" dt="2021-03-23T09:20:36.949" v="851"/>
          <ac:spMkLst>
            <pc:docMk/>
            <pc:sldMk cId="1935257113" sldId="300"/>
            <ac:spMk id="17" creationId="{C1AA9030-C49C-452D-A13C-C4B4A028F7E0}"/>
          </ac:spMkLst>
        </pc:spChg>
        <pc:spChg chg="add mod">
          <ac:chgData name="Dominique van Deursen" userId="a634691d-fa35-4a57-8988-70379fb87392" providerId="ADAL" clId="{8B134B1E-F53E-4583-8868-E8A9E7521915}" dt="2021-03-23T09:20:47.870" v="855" actId="20577"/>
          <ac:spMkLst>
            <pc:docMk/>
            <pc:sldMk cId="1935257113" sldId="300"/>
            <ac:spMk id="18" creationId="{3322076B-1015-495C-8921-BBA8AF8E52E4}"/>
          </ac:spMkLst>
        </pc:spChg>
        <pc:spChg chg="mod">
          <ac:chgData name="Dominique van Deursen" userId="a634691d-fa35-4a57-8988-70379fb87392" providerId="ADAL" clId="{8B134B1E-F53E-4583-8868-E8A9E7521915}" dt="2021-03-23T10:05:50.898" v="1091" actId="20577"/>
          <ac:spMkLst>
            <pc:docMk/>
            <pc:sldMk cId="1935257113" sldId="300"/>
            <ac:spMk id="19" creationId="{37CDA32F-20E0-9F4F-9256-A07491C1BD14}"/>
          </ac:spMkLst>
        </pc:spChg>
        <pc:spChg chg="add mod">
          <ac:chgData name="Dominique van Deursen" userId="a634691d-fa35-4a57-8988-70379fb87392" providerId="ADAL" clId="{8B134B1E-F53E-4583-8868-E8A9E7521915}" dt="2021-03-23T09:20:37.223" v="852"/>
          <ac:spMkLst>
            <pc:docMk/>
            <pc:sldMk cId="1935257113" sldId="300"/>
            <ac:spMk id="27" creationId="{01F170AF-65B8-463F-992D-392111AB9A67}"/>
          </ac:spMkLst>
        </pc:spChg>
        <pc:spChg chg="add mod">
          <ac:chgData name="Dominique van Deursen" userId="a634691d-fa35-4a57-8988-70379fb87392" providerId="ADAL" clId="{8B134B1E-F53E-4583-8868-E8A9E7521915}" dt="2021-03-23T09:20:44.276" v="854" actId="20577"/>
          <ac:spMkLst>
            <pc:docMk/>
            <pc:sldMk cId="1935257113" sldId="300"/>
            <ac:spMk id="28" creationId="{A450FE20-CDD1-4F41-8B9A-238976CEB8D8}"/>
          </ac:spMkLst>
        </pc:spChg>
        <pc:grpChg chg="add mod">
          <ac:chgData name="Dominique van Deursen" userId="a634691d-fa35-4a57-8988-70379fb87392" providerId="ADAL" clId="{8B134B1E-F53E-4583-8868-E8A9E7521915}" dt="2021-03-23T09:20:36.329" v="850" actId="1076"/>
          <ac:grpSpMkLst>
            <pc:docMk/>
            <pc:sldMk cId="1935257113" sldId="300"/>
            <ac:grpSpMk id="13" creationId="{9E402B97-5185-45C5-A481-200F63176C93}"/>
          </ac:grpSpMkLst>
        </pc:grpChg>
        <pc:grpChg chg="add mod">
          <ac:chgData name="Dominique van Deursen" userId="a634691d-fa35-4a57-8988-70379fb87392" providerId="ADAL" clId="{8B134B1E-F53E-4583-8868-E8A9E7521915}" dt="2021-03-23T09:21:57.502" v="918" actId="1076"/>
          <ac:grpSpMkLst>
            <pc:docMk/>
            <pc:sldMk cId="1935257113" sldId="300"/>
            <ac:grpSpMk id="16" creationId="{02B043D5-88B5-4692-A745-7CD8A34B9BBB}"/>
          </ac:grpSpMkLst>
        </pc:grpChg>
        <pc:grpChg chg="del">
          <ac:chgData name="Dominique van Deursen" userId="a634691d-fa35-4a57-8988-70379fb87392" providerId="ADAL" clId="{8B134B1E-F53E-4583-8868-E8A9E7521915}" dt="2021-03-23T09:20:27.989" v="848" actId="478"/>
          <ac:grpSpMkLst>
            <pc:docMk/>
            <pc:sldMk cId="1935257113" sldId="300"/>
            <ac:grpSpMk id="20" creationId="{557599C2-A1E1-AD42-947A-7E028352382B}"/>
          </ac:grpSpMkLst>
        </pc:grpChg>
        <pc:grpChg chg="add mod">
          <ac:chgData name="Dominique van Deursen" userId="a634691d-fa35-4a57-8988-70379fb87392" providerId="ADAL" clId="{8B134B1E-F53E-4583-8868-E8A9E7521915}" dt="2021-03-23T09:21:53.373" v="917" actId="1076"/>
          <ac:grpSpMkLst>
            <pc:docMk/>
            <pc:sldMk cId="1935257113" sldId="300"/>
            <ac:grpSpMk id="26" creationId="{846B9B3E-B139-45D5-B9B5-A805A04DEC11}"/>
          </ac:grpSpMkLst>
        </pc:grpChg>
        <pc:picChg chg="add mod">
          <ac:chgData name="Dominique van Deursen" userId="a634691d-fa35-4a57-8988-70379fb87392" providerId="ADAL" clId="{8B134B1E-F53E-4583-8868-E8A9E7521915}" dt="2021-03-23T10:07:42.928" v="1095"/>
          <ac:picMkLst>
            <pc:docMk/>
            <pc:sldMk cId="1935257113" sldId="300"/>
            <ac:picMk id="29" creationId="{85D12E56-B7EE-4BF6-A907-2836B7AF4E6D}"/>
          </ac:picMkLst>
        </pc:picChg>
      </pc:sldChg>
      <pc:sldChg chg="new del">
        <pc:chgData name="Dominique van Deursen" userId="a634691d-fa35-4a57-8988-70379fb87392" providerId="ADAL" clId="{8B134B1E-F53E-4583-8868-E8A9E7521915}" dt="2021-03-23T09:04:54.045" v="273" actId="47"/>
        <pc:sldMkLst>
          <pc:docMk/>
          <pc:sldMk cId="3466771682" sldId="300"/>
        </pc:sldMkLst>
      </pc:sldChg>
      <pc:sldChg chg="add del">
        <pc:chgData name="Dominique van Deursen" userId="a634691d-fa35-4a57-8988-70379fb87392" providerId="ADAL" clId="{8B134B1E-F53E-4583-8868-E8A9E7521915}" dt="2021-03-23T10:03:27.632" v="1065" actId="47"/>
        <pc:sldMkLst>
          <pc:docMk/>
          <pc:sldMk cId="1952586886" sldId="301"/>
        </pc:sldMkLst>
      </pc:sldChg>
      <pc:sldChg chg="addSp delSp modSp add mod">
        <pc:chgData name="Dominique van Deursen" userId="a634691d-fa35-4a57-8988-70379fb87392" providerId="ADAL" clId="{8B134B1E-F53E-4583-8868-E8A9E7521915}" dt="2021-03-23T10:05:15.785" v="1081"/>
        <pc:sldMkLst>
          <pc:docMk/>
          <pc:sldMk cId="2483089898" sldId="302"/>
        </pc:sldMkLst>
        <pc:spChg chg="add del mod">
          <ac:chgData name="Dominique van Deursen" userId="a634691d-fa35-4a57-8988-70379fb87392" providerId="ADAL" clId="{8B134B1E-F53E-4583-8868-E8A9E7521915}" dt="2021-03-23T09:38:00.134" v="1045" actId="478"/>
          <ac:spMkLst>
            <pc:docMk/>
            <pc:sldMk cId="2483089898" sldId="302"/>
            <ac:spMk id="18" creationId="{903345C5-0D80-4CA3-BCAC-DB284DE59CAD}"/>
          </ac:spMkLst>
        </pc:spChg>
        <pc:spChg chg="del">
          <ac:chgData name="Dominique van Deursen" userId="a634691d-fa35-4a57-8988-70379fb87392" providerId="ADAL" clId="{8B134B1E-F53E-4583-8868-E8A9E7521915}" dt="2021-03-23T09:27:43.082" v="959" actId="478"/>
          <ac:spMkLst>
            <pc:docMk/>
            <pc:sldMk cId="2483089898" sldId="302"/>
            <ac:spMk id="23" creationId="{04FC2214-FD62-486A-BED8-E93C5E8F9994}"/>
          </ac:spMkLst>
        </pc:spChg>
        <pc:grpChg chg="del">
          <ac:chgData name="Dominique van Deursen" userId="a634691d-fa35-4a57-8988-70379fb87392" providerId="ADAL" clId="{8B134B1E-F53E-4583-8868-E8A9E7521915}" dt="2021-03-23T09:27:45.037" v="960" actId="478"/>
          <ac:grpSpMkLst>
            <pc:docMk/>
            <pc:sldMk cId="2483089898" sldId="302"/>
            <ac:grpSpMk id="8" creationId="{0A12E518-1BC1-4246-9D99-15D672B9392F}"/>
          </ac:grpSpMkLst>
        </pc:grpChg>
        <pc:picChg chg="add mod">
          <ac:chgData name="Dominique van Deursen" userId="a634691d-fa35-4a57-8988-70379fb87392" providerId="ADAL" clId="{8B134B1E-F53E-4583-8868-E8A9E7521915}" dt="2021-03-23T09:27:56.900" v="963" actId="14100"/>
          <ac:picMkLst>
            <pc:docMk/>
            <pc:sldMk cId="2483089898" sldId="302"/>
            <ac:picMk id="2" creationId="{FE53E322-15DF-4F6E-A600-A8DA948F4B35}"/>
          </ac:picMkLst>
        </pc:picChg>
        <pc:picChg chg="del">
          <ac:chgData name="Dominique van Deursen" userId="a634691d-fa35-4a57-8988-70379fb87392" providerId="ADAL" clId="{8B134B1E-F53E-4583-8868-E8A9E7521915}" dt="2021-03-23T09:27:42.125" v="958" actId="478"/>
          <ac:picMkLst>
            <pc:docMk/>
            <pc:sldMk cId="2483089898" sldId="302"/>
            <ac:picMk id="3" creationId="{3A644D40-18C3-4283-969E-FD3D40246EDF}"/>
          </ac:picMkLst>
        </pc:picChg>
        <pc:picChg chg="add mod">
          <ac:chgData name="Dominique van Deursen" userId="a634691d-fa35-4a57-8988-70379fb87392" providerId="ADAL" clId="{8B134B1E-F53E-4583-8868-E8A9E7521915}" dt="2021-03-23T09:29:15.240" v="969" actId="1076"/>
          <ac:picMkLst>
            <pc:docMk/>
            <pc:sldMk cId="2483089898" sldId="302"/>
            <ac:picMk id="4" creationId="{F4351D00-D87D-4D34-9768-41F192DABA36}"/>
          </ac:picMkLst>
        </pc:picChg>
        <pc:picChg chg="add mod">
          <ac:chgData name="Dominique van Deursen" userId="a634691d-fa35-4a57-8988-70379fb87392" providerId="ADAL" clId="{8B134B1E-F53E-4583-8868-E8A9E7521915}" dt="2021-03-23T10:05:15.785" v="1081"/>
          <ac:picMkLst>
            <pc:docMk/>
            <pc:sldMk cId="2483089898" sldId="302"/>
            <ac:picMk id="19" creationId="{DAC4D7EC-DE86-4026-B1DB-57009A089385}"/>
          </ac:picMkLst>
        </pc:picChg>
      </pc:sldChg>
      <pc:sldChg chg="addSp delSp modSp add del mod ord">
        <pc:chgData name="Dominique van Deursen" userId="a634691d-fa35-4a57-8988-70379fb87392" providerId="ADAL" clId="{8B134B1E-F53E-4583-8868-E8A9E7521915}" dt="2021-03-23T09:16:15.929" v="781" actId="47"/>
        <pc:sldMkLst>
          <pc:docMk/>
          <pc:sldMk cId="3687184593" sldId="302"/>
        </pc:sldMkLst>
        <pc:spChg chg="mod">
          <ac:chgData name="Dominique van Deursen" userId="a634691d-fa35-4a57-8988-70379fb87392" providerId="ADAL" clId="{8B134B1E-F53E-4583-8868-E8A9E7521915}" dt="2021-03-23T09:14:41.298" v="686" actId="20577"/>
          <ac:spMkLst>
            <pc:docMk/>
            <pc:sldMk cId="3687184593" sldId="302"/>
            <ac:spMk id="2" creationId="{906DCB2C-F652-6043-B686-660B941EBAC8}"/>
          </ac:spMkLst>
        </pc:spChg>
        <pc:spChg chg="del">
          <ac:chgData name="Dominique van Deursen" userId="a634691d-fa35-4a57-8988-70379fb87392" providerId="ADAL" clId="{8B134B1E-F53E-4583-8868-E8A9E7521915}" dt="2021-03-23T09:13:48.774" v="632" actId="478"/>
          <ac:spMkLst>
            <pc:docMk/>
            <pc:sldMk cId="3687184593" sldId="302"/>
            <ac:spMk id="4" creationId="{646B55EE-AE1F-084E-A2AF-54F4FAB881CD}"/>
          </ac:spMkLst>
        </pc:spChg>
        <pc:spChg chg="del">
          <ac:chgData name="Dominique van Deursen" userId="a634691d-fa35-4a57-8988-70379fb87392" providerId="ADAL" clId="{8B134B1E-F53E-4583-8868-E8A9E7521915}" dt="2021-03-23T09:13:47.821" v="631" actId="478"/>
          <ac:spMkLst>
            <pc:docMk/>
            <pc:sldMk cId="3687184593" sldId="302"/>
            <ac:spMk id="18" creationId="{8CF97BB0-33E6-4840-8B7D-3E26BA3559EF}"/>
          </ac:spMkLst>
        </pc:spChg>
        <pc:grpChg chg="del">
          <ac:chgData name="Dominique van Deursen" userId="a634691d-fa35-4a57-8988-70379fb87392" providerId="ADAL" clId="{8B134B1E-F53E-4583-8868-E8A9E7521915}" dt="2021-03-23T09:13:45.618" v="630" actId="478"/>
          <ac:grpSpMkLst>
            <pc:docMk/>
            <pc:sldMk cId="3687184593" sldId="302"/>
            <ac:grpSpMk id="8" creationId="{0A12E518-1BC1-4246-9D99-15D672B9392F}"/>
          </ac:grpSpMkLst>
        </pc:grpChg>
        <pc:picChg chg="add mod">
          <ac:chgData name="Dominique van Deursen" userId="a634691d-fa35-4a57-8988-70379fb87392" providerId="ADAL" clId="{8B134B1E-F53E-4583-8868-E8A9E7521915}" dt="2021-03-23T09:14:08.767" v="636" actId="1076"/>
          <ac:picMkLst>
            <pc:docMk/>
            <pc:sldMk cId="3687184593" sldId="302"/>
            <ac:picMk id="3" creationId="{099C83B2-6C6B-4294-86CB-39D4A0F483FE}"/>
          </ac:picMkLst>
        </pc:picChg>
      </pc:sldChg>
      <pc:sldChg chg="addSp delSp modSp add mod">
        <pc:chgData name="Dominique van Deursen" userId="a634691d-fa35-4a57-8988-70379fb87392" providerId="ADAL" clId="{8B134B1E-F53E-4583-8868-E8A9E7521915}" dt="2021-03-23T10:05:30.509" v="1085" actId="1076"/>
        <pc:sldMkLst>
          <pc:docMk/>
          <pc:sldMk cId="3168511301" sldId="303"/>
        </pc:sldMkLst>
        <pc:spChg chg="add mod">
          <ac:chgData name="Dominique van Deursen" userId="a634691d-fa35-4a57-8988-70379fb87392" providerId="ADAL" clId="{8B134B1E-F53E-4583-8868-E8A9E7521915}" dt="2021-03-23T09:32:42.577" v="982" actId="1582"/>
          <ac:spMkLst>
            <pc:docMk/>
            <pc:sldMk cId="3168511301" sldId="303"/>
            <ac:spMk id="6" creationId="{DB4F76AD-8CA3-4A47-8019-E74C67F8DA54}"/>
          </ac:spMkLst>
        </pc:spChg>
        <pc:picChg chg="add del mod">
          <ac:chgData name="Dominique van Deursen" userId="a634691d-fa35-4a57-8988-70379fb87392" providerId="ADAL" clId="{8B134B1E-F53E-4583-8868-E8A9E7521915}" dt="2021-03-23T09:30:22.788" v="974" actId="478"/>
          <ac:picMkLst>
            <pc:docMk/>
            <pc:sldMk cId="3168511301" sldId="303"/>
            <ac:picMk id="3" creationId="{DB53D6A2-A69E-4BD6-877D-16AC26469493}"/>
          </ac:picMkLst>
        </pc:picChg>
        <pc:picChg chg="add mod ord">
          <ac:chgData name="Dominique van Deursen" userId="a634691d-fa35-4a57-8988-70379fb87392" providerId="ADAL" clId="{8B134B1E-F53E-4583-8868-E8A9E7521915}" dt="2021-03-23T10:05:30.509" v="1085" actId="1076"/>
          <ac:picMkLst>
            <pc:docMk/>
            <pc:sldMk cId="3168511301" sldId="303"/>
            <ac:picMk id="5" creationId="{A38C96D0-8AC8-4C74-8450-420B4BF7D76E}"/>
          </ac:picMkLst>
        </pc:picChg>
        <pc:picChg chg="add mod">
          <ac:chgData name="Dominique van Deursen" userId="a634691d-fa35-4a57-8988-70379fb87392" providerId="ADAL" clId="{8B134B1E-F53E-4583-8868-E8A9E7521915}" dt="2021-03-23T10:05:19.140" v="1083"/>
          <ac:picMkLst>
            <pc:docMk/>
            <pc:sldMk cId="3168511301" sldId="303"/>
            <ac:picMk id="9" creationId="{68BD5B47-5221-48F9-9668-5A8113AFDB6C}"/>
          </ac:picMkLst>
        </pc:picChg>
      </pc:sldChg>
      <pc:sldChg chg="addSp delSp modSp add mod">
        <pc:chgData name="Dominique van Deursen" userId="a634691d-fa35-4a57-8988-70379fb87392" providerId="ADAL" clId="{8B134B1E-F53E-4583-8868-E8A9E7521915}" dt="2021-03-23T10:05:08.152" v="1080" actId="478"/>
        <pc:sldMkLst>
          <pc:docMk/>
          <pc:sldMk cId="1084824968" sldId="304"/>
        </pc:sldMkLst>
        <pc:picChg chg="del">
          <ac:chgData name="Dominique van Deursen" userId="a634691d-fa35-4a57-8988-70379fb87392" providerId="ADAL" clId="{8B134B1E-F53E-4583-8868-E8A9E7521915}" dt="2021-03-23T10:05:08.152" v="1080" actId="478"/>
          <ac:picMkLst>
            <pc:docMk/>
            <pc:sldMk cId="1084824968" sldId="304"/>
            <ac:picMk id="17" creationId="{7E6FF22F-76FC-4A82-9E8D-EE13B414AED4}"/>
          </ac:picMkLst>
        </pc:picChg>
        <pc:picChg chg="add mod">
          <ac:chgData name="Dominique van Deursen" userId="a634691d-fa35-4a57-8988-70379fb87392" providerId="ADAL" clId="{8B134B1E-F53E-4583-8868-E8A9E7521915}" dt="2021-03-23T10:05:06.297" v="1079"/>
          <ac:picMkLst>
            <pc:docMk/>
            <pc:sldMk cId="1084824968" sldId="304"/>
            <ac:picMk id="18" creationId="{A1565570-04FA-42EF-8C5D-DEB815505E24}"/>
          </ac:picMkLst>
        </pc:picChg>
      </pc:sldChg>
      <pc:sldChg chg="addSp modSp add">
        <pc:chgData name="Dominique van Deursen" userId="a634691d-fa35-4a57-8988-70379fb87392" providerId="ADAL" clId="{8B134B1E-F53E-4583-8868-E8A9E7521915}" dt="2021-03-23T10:05:17.923" v="1082"/>
        <pc:sldMkLst>
          <pc:docMk/>
          <pc:sldMk cId="613643451" sldId="305"/>
        </pc:sldMkLst>
        <pc:picChg chg="add mod">
          <ac:chgData name="Dominique van Deursen" userId="a634691d-fa35-4a57-8988-70379fb87392" providerId="ADAL" clId="{8B134B1E-F53E-4583-8868-E8A9E7521915}" dt="2021-03-23T10:05:17.923" v="1082"/>
          <ac:picMkLst>
            <pc:docMk/>
            <pc:sldMk cId="613643451" sldId="305"/>
            <ac:picMk id="8" creationId="{564FDA0E-0AA3-4B15-97F4-12FF95F2199E}"/>
          </ac:picMkLst>
        </pc:picChg>
      </pc:sldChg>
      <pc:sldChg chg="modSp add mod ord">
        <pc:chgData name="Dominique van Deursen" userId="a634691d-fa35-4a57-8988-70379fb87392" providerId="ADAL" clId="{8B134B1E-F53E-4583-8868-E8A9E7521915}" dt="2021-03-23T10:14:00.344" v="1109" actId="1038"/>
        <pc:sldMkLst>
          <pc:docMk/>
          <pc:sldMk cId="2081744895" sldId="306"/>
        </pc:sldMkLst>
        <pc:spChg chg="mod">
          <ac:chgData name="Dominique van Deursen" userId="a634691d-fa35-4a57-8988-70379fb87392" providerId="ADAL" clId="{8B134B1E-F53E-4583-8868-E8A9E7521915}" dt="2021-03-23T10:14:00.344" v="1109" actId="1038"/>
          <ac:spMkLst>
            <pc:docMk/>
            <pc:sldMk cId="2081744895" sldId="306"/>
            <ac:spMk id="6" creationId="{DB4F76AD-8CA3-4A47-8019-E74C67F8DA54}"/>
          </ac:spMkLst>
        </pc:spChg>
        <pc:picChg chg="ord">
          <ac:chgData name="Dominique van Deursen" userId="a634691d-fa35-4a57-8988-70379fb87392" providerId="ADAL" clId="{8B134B1E-F53E-4583-8868-E8A9E7521915}" dt="2021-03-23T10:13:48.583" v="1101" actId="171"/>
          <ac:picMkLst>
            <pc:docMk/>
            <pc:sldMk cId="2081744895" sldId="306"/>
            <ac:picMk id="5" creationId="{A38C96D0-8AC8-4C74-8450-420B4BF7D76E}"/>
          </ac:picMkLst>
        </pc:picChg>
      </pc:sldChg>
      <pc:sldChg chg="addSp delSp modSp add del mod">
        <pc:chgData name="Dominique van Deursen" userId="a634691d-fa35-4a57-8988-70379fb87392" providerId="ADAL" clId="{8B134B1E-F53E-4583-8868-E8A9E7521915}" dt="2021-03-23T10:06:09.813" v="1094" actId="47"/>
        <pc:sldMkLst>
          <pc:docMk/>
          <pc:sldMk cId="3392074129" sldId="306"/>
        </pc:sldMkLst>
        <pc:picChg chg="add del mod">
          <ac:chgData name="Dominique van Deursen" userId="a634691d-fa35-4a57-8988-70379fb87392" providerId="ADAL" clId="{8B134B1E-F53E-4583-8868-E8A9E7521915}" dt="2021-03-23T09:45:08.580" v="1051" actId="478"/>
          <ac:picMkLst>
            <pc:docMk/>
            <pc:sldMk cId="3392074129" sldId="306"/>
            <ac:picMk id="2" creationId="{9BA4CAA1-707A-4D37-8B9B-A08545AD5A51}"/>
          </ac:picMkLst>
        </pc:picChg>
      </pc:sldChg>
      <pc:sldChg chg="add del">
        <pc:chgData name="Dominique van Deursen" userId="a634691d-fa35-4a57-8988-70379fb87392" providerId="ADAL" clId="{8B134B1E-F53E-4583-8868-E8A9E7521915}" dt="2021-03-23T09:42:51.586" v="1047" actId="47"/>
        <pc:sldMkLst>
          <pc:docMk/>
          <pc:sldMk cId="3679199144" sldId="306"/>
        </pc:sldMkLst>
      </pc:sldChg>
      <pc:sldChg chg="add ord">
        <pc:chgData name="Dominique van Deursen" userId="a634691d-fa35-4a57-8988-70379fb87392" providerId="ADAL" clId="{8B134B1E-F53E-4583-8868-E8A9E7521915}" dt="2021-03-23T10:14:26.263" v="1112"/>
        <pc:sldMkLst>
          <pc:docMk/>
          <pc:sldMk cId="3882599734" sldId="307"/>
        </pc:sldMkLst>
      </pc:sldChg>
      <pc:sldMasterChg chg="delSldLayout">
        <pc:chgData name="Dominique van Deursen" userId="a634691d-fa35-4a57-8988-70379fb87392" providerId="ADAL" clId="{8B134B1E-F53E-4583-8868-E8A9E7521915}" dt="2021-03-23T09:34:02.691" v="985" actId="47"/>
        <pc:sldMasterMkLst>
          <pc:docMk/>
          <pc:sldMasterMk cId="1080483904" sldId="2147483648"/>
        </pc:sldMasterMkLst>
        <pc:sldLayoutChg chg="del">
          <pc:chgData name="Dominique van Deursen" userId="a634691d-fa35-4a57-8988-70379fb87392" providerId="ADAL" clId="{8B134B1E-F53E-4583-8868-E8A9E7521915}" dt="2021-03-23T09:34:02.691" v="985" actId="47"/>
          <pc:sldLayoutMkLst>
            <pc:docMk/>
            <pc:sldMasterMk cId="1080483904" sldId="2147483648"/>
            <pc:sldLayoutMk cId="3180104659"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D8EE8-159D-45B0-824F-332809987F4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nl-NL"/>
        </a:p>
      </dgm:t>
    </dgm:pt>
    <dgm:pt modelId="{53312901-A31D-4CD0-8337-B7BFBFF89C7A}">
      <dgm:prSet phldrT="[Text]" custT="1"/>
      <dgm:spPr>
        <a:solidFill>
          <a:srgbClr val="43A5DB"/>
        </a:solidFill>
      </dgm:spPr>
      <dgm:t>
        <a:bodyPr/>
        <a:lstStyle/>
        <a:p>
          <a:r>
            <a:rPr lang="en-US" sz="1800" dirty="0">
              <a:solidFill>
                <a:schemeClr val="tx1"/>
              </a:solidFill>
              <a:latin typeface="Museo Sans 100" panose="02000000000000000000" pitchFamily="50" charset="0"/>
            </a:rPr>
            <a:t>1</a:t>
          </a:r>
          <a:endParaRPr lang="nl-NL" sz="1800" dirty="0">
            <a:solidFill>
              <a:schemeClr val="tx1"/>
            </a:solidFill>
            <a:latin typeface="Museo Sans 100" panose="02000000000000000000" pitchFamily="50" charset="0"/>
          </a:endParaRPr>
        </a:p>
      </dgm:t>
    </dgm:pt>
    <dgm:pt modelId="{BEC900EE-74B4-482C-AF7B-60F6714901DE}" type="parTrans" cxnId="{813DB377-6022-4F07-9BCD-BE03E18EBBA7}">
      <dgm:prSet/>
      <dgm:spPr/>
      <dgm:t>
        <a:bodyPr/>
        <a:lstStyle/>
        <a:p>
          <a:endParaRPr lang="nl-NL"/>
        </a:p>
      </dgm:t>
    </dgm:pt>
    <dgm:pt modelId="{9BA0C802-AFFA-4376-AEDD-6FA672915911}" type="sibTrans" cxnId="{813DB377-6022-4F07-9BCD-BE03E18EBBA7}">
      <dgm:prSet/>
      <dgm:spPr>
        <a:solidFill>
          <a:schemeClr val="bg1">
            <a:lumMod val="85000"/>
          </a:schemeClr>
        </a:solidFill>
      </dgm:spPr>
      <dgm:t>
        <a:bodyPr/>
        <a:lstStyle/>
        <a:p>
          <a:endParaRPr lang="nl-NL"/>
        </a:p>
      </dgm:t>
    </dgm:pt>
    <dgm:pt modelId="{997FDBCA-4650-4729-8F97-896E51597DDC}">
      <dgm:prSet phldrT="[Text]" custT="1"/>
      <dgm:spPr>
        <a:solidFill>
          <a:srgbClr val="43A5DB"/>
        </a:solidFill>
      </dgm:spPr>
      <dgm:t>
        <a:bodyPr/>
        <a:lstStyle/>
        <a:p>
          <a:r>
            <a:rPr lang="en-US" sz="1800" dirty="0">
              <a:solidFill>
                <a:schemeClr val="tx1"/>
              </a:solidFill>
              <a:latin typeface="Museo Sans 100" panose="02000000000000000000" pitchFamily="50" charset="0"/>
            </a:rPr>
            <a:t>2</a:t>
          </a:r>
          <a:endParaRPr lang="nl-NL" sz="2800" dirty="0">
            <a:solidFill>
              <a:schemeClr val="tx1"/>
            </a:solidFill>
            <a:latin typeface="Museo Sans 100" panose="02000000000000000000" pitchFamily="50" charset="0"/>
          </a:endParaRPr>
        </a:p>
      </dgm:t>
    </dgm:pt>
    <dgm:pt modelId="{754C5F53-2A29-47C1-8563-50F0AD2BACCE}" type="parTrans" cxnId="{454FF521-2F0A-4EA5-A5F3-43D522F19357}">
      <dgm:prSet/>
      <dgm:spPr/>
      <dgm:t>
        <a:bodyPr/>
        <a:lstStyle/>
        <a:p>
          <a:endParaRPr lang="nl-NL"/>
        </a:p>
      </dgm:t>
    </dgm:pt>
    <dgm:pt modelId="{397D5F6B-2975-4A04-BCD6-EE5609E30CAE}" type="sibTrans" cxnId="{454FF521-2F0A-4EA5-A5F3-43D522F19357}">
      <dgm:prSet/>
      <dgm:spPr>
        <a:solidFill>
          <a:schemeClr val="bg1">
            <a:lumMod val="85000"/>
          </a:schemeClr>
        </a:solidFill>
      </dgm:spPr>
      <dgm:t>
        <a:bodyPr/>
        <a:lstStyle/>
        <a:p>
          <a:endParaRPr lang="nl-NL"/>
        </a:p>
      </dgm:t>
    </dgm:pt>
    <dgm:pt modelId="{FC19D56B-AEC7-4032-9210-48B01BE1637A}">
      <dgm:prSet phldrT="[Text]" custT="1"/>
      <dgm:spPr>
        <a:solidFill>
          <a:srgbClr val="43A5DB"/>
        </a:solidFill>
      </dgm:spPr>
      <dgm:t>
        <a:bodyPr/>
        <a:lstStyle/>
        <a:p>
          <a:r>
            <a:rPr lang="en-US" sz="1800" dirty="0">
              <a:solidFill>
                <a:schemeClr val="tx1"/>
              </a:solidFill>
              <a:latin typeface="Museo Sans 100" panose="02000000000000000000" pitchFamily="50" charset="0"/>
            </a:rPr>
            <a:t>3</a:t>
          </a:r>
          <a:endParaRPr lang="nl-NL" sz="2800" dirty="0">
            <a:solidFill>
              <a:schemeClr val="tx1"/>
            </a:solidFill>
            <a:latin typeface="Museo Sans 100" panose="02000000000000000000" pitchFamily="50" charset="0"/>
          </a:endParaRPr>
        </a:p>
      </dgm:t>
    </dgm:pt>
    <dgm:pt modelId="{1FA9B94D-7B75-4873-B321-546F31C06156}" type="parTrans" cxnId="{7576C95F-A3EE-4CB3-9D6F-2595799B11C1}">
      <dgm:prSet/>
      <dgm:spPr/>
      <dgm:t>
        <a:bodyPr/>
        <a:lstStyle/>
        <a:p>
          <a:endParaRPr lang="nl-NL"/>
        </a:p>
      </dgm:t>
    </dgm:pt>
    <dgm:pt modelId="{62996EDB-9D88-4798-8766-A946C86550A4}" type="sibTrans" cxnId="{7576C95F-A3EE-4CB3-9D6F-2595799B11C1}">
      <dgm:prSet/>
      <dgm:spPr>
        <a:solidFill>
          <a:schemeClr val="bg1">
            <a:lumMod val="85000"/>
          </a:schemeClr>
        </a:solidFill>
      </dgm:spPr>
      <dgm:t>
        <a:bodyPr/>
        <a:lstStyle/>
        <a:p>
          <a:endParaRPr lang="nl-NL"/>
        </a:p>
      </dgm:t>
    </dgm:pt>
    <dgm:pt modelId="{4598BD07-56B5-4542-A72F-59204858E4FC}">
      <dgm:prSet/>
      <dgm:spPr>
        <a:solidFill>
          <a:schemeClr val="bg1">
            <a:lumMod val="85000"/>
          </a:schemeClr>
        </a:solidFill>
      </dgm:spPr>
      <dgm:t>
        <a:bodyPr/>
        <a:lstStyle/>
        <a:p>
          <a:endParaRPr lang="nl-NL"/>
        </a:p>
      </dgm:t>
    </dgm:pt>
    <dgm:pt modelId="{5E96D84E-CDB5-4750-ABF5-6788C1969995}" type="parTrans" cxnId="{D7B6A04E-3536-4D8C-B114-FE06CAE7C42A}">
      <dgm:prSet/>
      <dgm:spPr/>
      <dgm:t>
        <a:bodyPr/>
        <a:lstStyle/>
        <a:p>
          <a:endParaRPr lang="nl-NL"/>
        </a:p>
      </dgm:t>
    </dgm:pt>
    <dgm:pt modelId="{FF941D5A-FEFF-49B0-85ED-49E341103C1F}" type="sibTrans" cxnId="{D7B6A04E-3536-4D8C-B114-FE06CAE7C42A}">
      <dgm:prSet/>
      <dgm:spPr>
        <a:solidFill>
          <a:schemeClr val="bg1">
            <a:lumMod val="85000"/>
          </a:schemeClr>
        </a:solidFill>
      </dgm:spPr>
      <dgm:t>
        <a:bodyPr/>
        <a:lstStyle/>
        <a:p>
          <a:endParaRPr lang="nl-NL"/>
        </a:p>
      </dgm:t>
    </dgm:pt>
    <dgm:pt modelId="{A410E6BE-9504-4DA9-9C7F-37814E0C7DCB}" type="pres">
      <dgm:prSet presAssocID="{8DAD8EE8-159D-45B0-824F-332809987F43}" presName="Name0" presStyleCnt="0">
        <dgm:presLayoutVars>
          <dgm:chMax/>
          <dgm:chPref/>
          <dgm:dir/>
          <dgm:animLvl val="lvl"/>
        </dgm:presLayoutVars>
      </dgm:prSet>
      <dgm:spPr/>
      <dgm:t>
        <a:bodyPr/>
        <a:lstStyle/>
        <a:p>
          <a:endParaRPr lang="nl-NL"/>
        </a:p>
      </dgm:t>
    </dgm:pt>
    <dgm:pt modelId="{8AE3DC5D-88B3-44BC-B319-7C9F0D57793A}" type="pres">
      <dgm:prSet presAssocID="{53312901-A31D-4CD0-8337-B7BFBFF89C7A}" presName="composite" presStyleCnt="0"/>
      <dgm:spPr/>
    </dgm:pt>
    <dgm:pt modelId="{81F1C0AC-4171-4FFD-956E-5488CB7C159D}" type="pres">
      <dgm:prSet presAssocID="{53312901-A31D-4CD0-8337-B7BFBFF89C7A}" presName="Parent1" presStyleLbl="node1" presStyleIdx="0" presStyleCnt="8">
        <dgm:presLayoutVars>
          <dgm:chMax val="1"/>
          <dgm:chPref val="1"/>
          <dgm:bulletEnabled val="1"/>
        </dgm:presLayoutVars>
      </dgm:prSet>
      <dgm:spPr/>
      <dgm:t>
        <a:bodyPr/>
        <a:lstStyle/>
        <a:p>
          <a:endParaRPr lang="nl-NL"/>
        </a:p>
      </dgm:t>
    </dgm:pt>
    <dgm:pt modelId="{A943F875-EA88-41D3-82B5-1B79FC02DBD5}" type="pres">
      <dgm:prSet presAssocID="{53312901-A31D-4CD0-8337-B7BFBFF89C7A}" presName="Childtext1" presStyleLbl="revTx" presStyleIdx="0" presStyleCnt="4">
        <dgm:presLayoutVars>
          <dgm:chMax val="0"/>
          <dgm:chPref val="0"/>
          <dgm:bulletEnabled val="1"/>
        </dgm:presLayoutVars>
      </dgm:prSet>
      <dgm:spPr/>
    </dgm:pt>
    <dgm:pt modelId="{99BAF6BF-C998-4C9E-BFE8-400200BA1ABD}" type="pres">
      <dgm:prSet presAssocID="{53312901-A31D-4CD0-8337-B7BFBFF89C7A}" presName="BalanceSpacing" presStyleCnt="0"/>
      <dgm:spPr/>
    </dgm:pt>
    <dgm:pt modelId="{B4B50544-4F0A-4964-989A-BA699A550576}" type="pres">
      <dgm:prSet presAssocID="{53312901-A31D-4CD0-8337-B7BFBFF89C7A}" presName="BalanceSpacing1" presStyleCnt="0"/>
      <dgm:spPr/>
    </dgm:pt>
    <dgm:pt modelId="{0F7D8A4F-2BA6-4A86-886F-D7BA86A4F9E3}" type="pres">
      <dgm:prSet presAssocID="{9BA0C802-AFFA-4376-AEDD-6FA672915911}" presName="Accent1Text" presStyleLbl="node1" presStyleIdx="1" presStyleCnt="8" custLinFactNeighborX="-283" custLinFactNeighborY="-960"/>
      <dgm:spPr/>
      <dgm:t>
        <a:bodyPr/>
        <a:lstStyle/>
        <a:p>
          <a:endParaRPr lang="nl-NL"/>
        </a:p>
      </dgm:t>
    </dgm:pt>
    <dgm:pt modelId="{34576820-DEDD-44F3-958E-12E1E737F0AD}" type="pres">
      <dgm:prSet presAssocID="{9BA0C802-AFFA-4376-AEDD-6FA672915911}" presName="spaceBetweenRectangles" presStyleCnt="0"/>
      <dgm:spPr/>
    </dgm:pt>
    <dgm:pt modelId="{EC3D4D54-A463-42A7-8317-7FAB098CDE02}" type="pres">
      <dgm:prSet presAssocID="{997FDBCA-4650-4729-8F97-896E51597DDC}" presName="composite" presStyleCnt="0"/>
      <dgm:spPr/>
    </dgm:pt>
    <dgm:pt modelId="{320D6380-1305-42FF-A517-A5CEDA316788}" type="pres">
      <dgm:prSet presAssocID="{997FDBCA-4650-4729-8F97-896E51597DDC}" presName="Parent1" presStyleLbl="node1" presStyleIdx="2" presStyleCnt="8">
        <dgm:presLayoutVars>
          <dgm:chMax val="1"/>
          <dgm:chPref val="1"/>
          <dgm:bulletEnabled val="1"/>
        </dgm:presLayoutVars>
      </dgm:prSet>
      <dgm:spPr/>
      <dgm:t>
        <a:bodyPr/>
        <a:lstStyle/>
        <a:p>
          <a:endParaRPr lang="nl-NL"/>
        </a:p>
      </dgm:t>
    </dgm:pt>
    <dgm:pt modelId="{7B88C8DE-8570-4E0F-A470-EECBFBC11EED}" type="pres">
      <dgm:prSet presAssocID="{997FDBCA-4650-4729-8F97-896E51597DDC}" presName="Childtext1" presStyleLbl="revTx" presStyleIdx="1" presStyleCnt="4">
        <dgm:presLayoutVars>
          <dgm:chMax val="0"/>
          <dgm:chPref val="0"/>
          <dgm:bulletEnabled val="1"/>
        </dgm:presLayoutVars>
      </dgm:prSet>
      <dgm:spPr/>
    </dgm:pt>
    <dgm:pt modelId="{069726C8-625B-455E-A836-DA4D0A214A81}" type="pres">
      <dgm:prSet presAssocID="{997FDBCA-4650-4729-8F97-896E51597DDC}" presName="BalanceSpacing" presStyleCnt="0"/>
      <dgm:spPr/>
    </dgm:pt>
    <dgm:pt modelId="{77A3BDB7-96AD-458B-AF0A-A31DD917B04A}" type="pres">
      <dgm:prSet presAssocID="{997FDBCA-4650-4729-8F97-896E51597DDC}" presName="BalanceSpacing1" presStyleCnt="0"/>
      <dgm:spPr/>
    </dgm:pt>
    <dgm:pt modelId="{FE5F7818-2FD8-4E3A-9305-62D4B891E06C}" type="pres">
      <dgm:prSet presAssocID="{397D5F6B-2975-4A04-BCD6-EE5609E30CAE}" presName="Accent1Text" presStyleLbl="node1" presStyleIdx="3" presStyleCnt="8"/>
      <dgm:spPr/>
      <dgm:t>
        <a:bodyPr/>
        <a:lstStyle/>
        <a:p>
          <a:endParaRPr lang="nl-NL"/>
        </a:p>
      </dgm:t>
    </dgm:pt>
    <dgm:pt modelId="{A9B1E0FC-921F-415F-B8BB-8FB148D93F9B}" type="pres">
      <dgm:prSet presAssocID="{397D5F6B-2975-4A04-BCD6-EE5609E30CAE}" presName="spaceBetweenRectangles" presStyleCnt="0"/>
      <dgm:spPr/>
    </dgm:pt>
    <dgm:pt modelId="{DC9FDCC9-2F5F-4FC1-8984-5D4B2C0AE4E3}" type="pres">
      <dgm:prSet presAssocID="{FC19D56B-AEC7-4032-9210-48B01BE1637A}" presName="composite" presStyleCnt="0"/>
      <dgm:spPr/>
    </dgm:pt>
    <dgm:pt modelId="{0DC81038-ED0C-43DA-9027-D422E739B1AB}" type="pres">
      <dgm:prSet presAssocID="{FC19D56B-AEC7-4032-9210-48B01BE1637A}" presName="Parent1" presStyleLbl="node1" presStyleIdx="4" presStyleCnt="8">
        <dgm:presLayoutVars>
          <dgm:chMax val="1"/>
          <dgm:chPref val="1"/>
          <dgm:bulletEnabled val="1"/>
        </dgm:presLayoutVars>
      </dgm:prSet>
      <dgm:spPr/>
      <dgm:t>
        <a:bodyPr/>
        <a:lstStyle/>
        <a:p>
          <a:endParaRPr lang="nl-NL"/>
        </a:p>
      </dgm:t>
    </dgm:pt>
    <dgm:pt modelId="{E7379250-2793-4C2B-B689-4729E609A1D5}" type="pres">
      <dgm:prSet presAssocID="{FC19D56B-AEC7-4032-9210-48B01BE1637A}" presName="Childtext1" presStyleLbl="revTx" presStyleIdx="2" presStyleCnt="4">
        <dgm:presLayoutVars>
          <dgm:chMax val="0"/>
          <dgm:chPref val="0"/>
          <dgm:bulletEnabled val="1"/>
        </dgm:presLayoutVars>
      </dgm:prSet>
      <dgm:spPr/>
    </dgm:pt>
    <dgm:pt modelId="{3A0E8560-DE4A-4CAC-BC8B-0D08A754BF10}" type="pres">
      <dgm:prSet presAssocID="{FC19D56B-AEC7-4032-9210-48B01BE1637A}" presName="BalanceSpacing" presStyleCnt="0"/>
      <dgm:spPr/>
    </dgm:pt>
    <dgm:pt modelId="{529F7DB4-C029-4559-90BF-337247D4DB73}" type="pres">
      <dgm:prSet presAssocID="{FC19D56B-AEC7-4032-9210-48B01BE1637A}" presName="BalanceSpacing1" presStyleCnt="0"/>
      <dgm:spPr/>
    </dgm:pt>
    <dgm:pt modelId="{6B9AFD66-BFB3-4D81-AAA0-E718F3B922C8}" type="pres">
      <dgm:prSet presAssocID="{62996EDB-9D88-4798-8766-A946C86550A4}" presName="Accent1Text" presStyleLbl="node1" presStyleIdx="5" presStyleCnt="8"/>
      <dgm:spPr/>
      <dgm:t>
        <a:bodyPr/>
        <a:lstStyle/>
        <a:p>
          <a:endParaRPr lang="nl-NL"/>
        </a:p>
      </dgm:t>
    </dgm:pt>
    <dgm:pt modelId="{F536BDF7-5490-41EB-864B-2E6B7D793FD6}" type="pres">
      <dgm:prSet presAssocID="{62996EDB-9D88-4798-8766-A946C86550A4}" presName="spaceBetweenRectangles" presStyleCnt="0"/>
      <dgm:spPr/>
    </dgm:pt>
    <dgm:pt modelId="{AB4260D9-9918-4ABC-A2DE-6400D0DCDC89}" type="pres">
      <dgm:prSet presAssocID="{4598BD07-56B5-4542-A72F-59204858E4FC}" presName="composite" presStyleCnt="0"/>
      <dgm:spPr/>
    </dgm:pt>
    <dgm:pt modelId="{1C6C2EEE-B96F-4521-9156-9DBBFEA524A1}" type="pres">
      <dgm:prSet presAssocID="{4598BD07-56B5-4542-A72F-59204858E4FC}" presName="Parent1" presStyleLbl="node1" presStyleIdx="6" presStyleCnt="8" custLinFactX="-7620" custLinFactY="-71367" custLinFactNeighborX="-100000" custLinFactNeighborY="-100000">
        <dgm:presLayoutVars>
          <dgm:chMax val="1"/>
          <dgm:chPref val="1"/>
          <dgm:bulletEnabled val="1"/>
        </dgm:presLayoutVars>
      </dgm:prSet>
      <dgm:spPr/>
      <dgm:t>
        <a:bodyPr/>
        <a:lstStyle/>
        <a:p>
          <a:endParaRPr lang="nl-NL"/>
        </a:p>
      </dgm:t>
    </dgm:pt>
    <dgm:pt modelId="{6CDD6D78-F6D3-4BE2-9396-11A2AB2134C1}" type="pres">
      <dgm:prSet presAssocID="{4598BD07-56B5-4542-A72F-59204858E4FC}" presName="Childtext1" presStyleLbl="revTx" presStyleIdx="3" presStyleCnt="4">
        <dgm:presLayoutVars>
          <dgm:chMax val="0"/>
          <dgm:chPref val="0"/>
          <dgm:bulletEnabled val="1"/>
        </dgm:presLayoutVars>
      </dgm:prSet>
      <dgm:spPr/>
    </dgm:pt>
    <dgm:pt modelId="{9B219BE0-E143-4C8B-99CF-2A9F4540DE08}" type="pres">
      <dgm:prSet presAssocID="{4598BD07-56B5-4542-A72F-59204858E4FC}" presName="BalanceSpacing" presStyleCnt="0"/>
      <dgm:spPr/>
    </dgm:pt>
    <dgm:pt modelId="{1228CAD2-9DCB-4A0D-B417-AAC79EBA1B6A}" type="pres">
      <dgm:prSet presAssocID="{4598BD07-56B5-4542-A72F-59204858E4FC}" presName="BalanceSpacing1" presStyleCnt="0"/>
      <dgm:spPr/>
    </dgm:pt>
    <dgm:pt modelId="{CFE4AECE-47BC-4246-BD05-777373410004}" type="pres">
      <dgm:prSet presAssocID="{FF941D5A-FEFF-49B0-85ED-49E341103C1F}" presName="Accent1Text" presStyleLbl="node1" presStyleIdx="7" presStyleCnt="8" custLinFactNeighborX="1181" custLinFactNeighborY="-1817"/>
      <dgm:spPr/>
      <dgm:t>
        <a:bodyPr/>
        <a:lstStyle/>
        <a:p>
          <a:endParaRPr lang="nl-NL"/>
        </a:p>
      </dgm:t>
    </dgm:pt>
  </dgm:ptLst>
  <dgm:cxnLst>
    <dgm:cxn modelId="{7576C95F-A3EE-4CB3-9D6F-2595799B11C1}" srcId="{8DAD8EE8-159D-45B0-824F-332809987F43}" destId="{FC19D56B-AEC7-4032-9210-48B01BE1637A}" srcOrd="2" destOrd="0" parTransId="{1FA9B94D-7B75-4873-B321-546F31C06156}" sibTransId="{62996EDB-9D88-4798-8766-A946C86550A4}"/>
    <dgm:cxn modelId="{813DB377-6022-4F07-9BCD-BE03E18EBBA7}" srcId="{8DAD8EE8-159D-45B0-824F-332809987F43}" destId="{53312901-A31D-4CD0-8337-B7BFBFF89C7A}" srcOrd="0" destOrd="0" parTransId="{BEC900EE-74B4-482C-AF7B-60F6714901DE}" sibTransId="{9BA0C802-AFFA-4376-AEDD-6FA672915911}"/>
    <dgm:cxn modelId="{2F5E2C8D-D9B7-4C5D-92AF-DF3A6D65EFA6}" type="presOf" srcId="{FC19D56B-AEC7-4032-9210-48B01BE1637A}" destId="{0DC81038-ED0C-43DA-9027-D422E739B1AB}" srcOrd="0" destOrd="0" presId="urn:microsoft.com/office/officeart/2008/layout/AlternatingHexagons"/>
    <dgm:cxn modelId="{D7B6A04E-3536-4D8C-B114-FE06CAE7C42A}" srcId="{8DAD8EE8-159D-45B0-824F-332809987F43}" destId="{4598BD07-56B5-4542-A72F-59204858E4FC}" srcOrd="3" destOrd="0" parTransId="{5E96D84E-CDB5-4750-ABF5-6788C1969995}" sibTransId="{FF941D5A-FEFF-49B0-85ED-49E341103C1F}"/>
    <dgm:cxn modelId="{9DB7E7E4-7874-41EE-91EA-6BC3BF80A74E}" type="presOf" srcId="{4598BD07-56B5-4542-A72F-59204858E4FC}" destId="{1C6C2EEE-B96F-4521-9156-9DBBFEA524A1}" srcOrd="0" destOrd="0" presId="urn:microsoft.com/office/officeart/2008/layout/AlternatingHexagons"/>
    <dgm:cxn modelId="{C999CAAA-B072-4070-882F-D90F7FAD6CFD}" type="presOf" srcId="{9BA0C802-AFFA-4376-AEDD-6FA672915911}" destId="{0F7D8A4F-2BA6-4A86-886F-D7BA86A4F9E3}" srcOrd="0" destOrd="0" presId="urn:microsoft.com/office/officeart/2008/layout/AlternatingHexagons"/>
    <dgm:cxn modelId="{6C2EEEE7-42DF-4F8F-9B95-4DC2973C4EBE}" type="presOf" srcId="{FF941D5A-FEFF-49B0-85ED-49E341103C1F}" destId="{CFE4AECE-47BC-4246-BD05-777373410004}" srcOrd="0" destOrd="0" presId="urn:microsoft.com/office/officeart/2008/layout/AlternatingHexagons"/>
    <dgm:cxn modelId="{58489789-CF2B-4555-B998-7E2B4FFF864B}" type="presOf" srcId="{62996EDB-9D88-4798-8766-A946C86550A4}" destId="{6B9AFD66-BFB3-4D81-AAA0-E718F3B922C8}" srcOrd="0" destOrd="0" presId="urn:microsoft.com/office/officeart/2008/layout/AlternatingHexagons"/>
    <dgm:cxn modelId="{74AD6623-B061-4759-910F-74FDCCA27D12}" type="presOf" srcId="{8DAD8EE8-159D-45B0-824F-332809987F43}" destId="{A410E6BE-9504-4DA9-9C7F-37814E0C7DCB}" srcOrd="0" destOrd="0" presId="urn:microsoft.com/office/officeart/2008/layout/AlternatingHexagons"/>
    <dgm:cxn modelId="{500E78D0-37D9-4044-85C6-118368707441}" type="presOf" srcId="{397D5F6B-2975-4A04-BCD6-EE5609E30CAE}" destId="{FE5F7818-2FD8-4E3A-9305-62D4B891E06C}" srcOrd="0" destOrd="0" presId="urn:microsoft.com/office/officeart/2008/layout/AlternatingHexagons"/>
    <dgm:cxn modelId="{5D0113A3-8D56-4908-9C63-40D8E44A15FD}" type="presOf" srcId="{53312901-A31D-4CD0-8337-B7BFBFF89C7A}" destId="{81F1C0AC-4171-4FFD-956E-5488CB7C159D}" srcOrd="0" destOrd="0" presId="urn:microsoft.com/office/officeart/2008/layout/AlternatingHexagons"/>
    <dgm:cxn modelId="{454FF521-2F0A-4EA5-A5F3-43D522F19357}" srcId="{8DAD8EE8-159D-45B0-824F-332809987F43}" destId="{997FDBCA-4650-4729-8F97-896E51597DDC}" srcOrd="1" destOrd="0" parTransId="{754C5F53-2A29-47C1-8563-50F0AD2BACCE}" sibTransId="{397D5F6B-2975-4A04-BCD6-EE5609E30CAE}"/>
    <dgm:cxn modelId="{A44B097D-C41C-432B-BCFF-B681CBD1A723}" type="presOf" srcId="{997FDBCA-4650-4729-8F97-896E51597DDC}" destId="{320D6380-1305-42FF-A517-A5CEDA316788}" srcOrd="0" destOrd="0" presId="urn:microsoft.com/office/officeart/2008/layout/AlternatingHexagons"/>
    <dgm:cxn modelId="{5E79792D-394C-407A-8778-4E5956923F96}" type="presParOf" srcId="{A410E6BE-9504-4DA9-9C7F-37814E0C7DCB}" destId="{8AE3DC5D-88B3-44BC-B319-7C9F0D57793A}" srcOrd="0" destOrd="0" presId="urn:microsoft.com/office/officeart/2008/layout/AlternatingHexagons"/>
    <dgm:cxn modelId="{6F158FD3-A466-472D-98AB-DE746700B969}" type="presParOf" srcId="{8AE3DC5D-88B3-44BC-B319-7C9F0D57793A}" destId="{81F1C0AC-4171-4FFD-956E-5488CB7C159D}" srcOrd="0" destOrd="0" presId="urn:microsoft.com/office/officeart/2008/layout/AlternatingHexagons"/>
    <dgm:cxn modelId="{C9370778-B325-4469-A519-50416F4D00E7}" type="presParOf" srcId="{8AE3DC5D-88B3-44BC-B319-7C9F0D57793A}" destId="{A943F875-EA88-41D3-82B5-1B79FC02DBD5}" srcOrd="1" destOrd="0" presId="urn:microsoft.com/office/officeart/2008/layout/AlternatingHexagons"/>
    <dgm:cxn modelId="{0349E891-CEFC-47DD-9D72-F94623DA5175}" type="presParOf" srcId="{8AE3DC5D-88B3-44BC-B319-7C9F0D57793A}" destId="{99BAF6BF-C998-4C9E-BFE8-400200BA1ABD}" srcOrd="2" destOrd="0" presId="urn:microsoft.com/office/officeart/2008/layout/AlternatingHexagons"/>
    <dgm:cxn modelId="{64B6A854-BDB2-465F-A726-00D8EA059FE0}" type="presParOf" srcId="{8AE3DC5D-88B3-44BC-B319-7C9F0D57793A}" destId="{B4B50544-4F0A-4964-989A-BA699A550576}" srcOrd="3" destOrd="0" presId="urn:microsoft.com/office/officeart/2008/layout/AlternatingHexagons"/>
    <dgm:cxn modelId="{157FDF14-1EE8-4202-A539-4C89E390B680}" type="presParOf" srcId="{8AE3DC5D-88B3-44BC-B319-7C9F0D57793A}" destId="{0F7D8A4F-2BA6-4A86-886F-D7BA86A4F9E3}" srcOrd="4" destOrd="0" presId="urn:microsoft.com/office/officeart/2008/layout/AlternatingHexagons"/>
    <dgm:cxn modelId="{C21C1F06-3D22-4C1C-943D-E7F59294F1D1}" type="presParOf" srcId="{A410E6BE-9504-4DA9-9C7F-37814E0C7DCB}" destId="{34576820-DEDD-44F3-958E-12E1E737F0AD}" srcOrd="1" destOrd="0" presId="urn:microsoft.com/office/officeart/2008/layout/AlternatingHexagons"/>
    <dgm:cxn modelId="{5C6905D3-466C-45F5-94DE-EAD4AF832243}" type="presParOf" srcId="{A410E6BE-9504-4DA9-9C7F-37814E0C7DCB}" destId="{EC3D4D54-A463-42A7-8317-7FAB098CDE02}" srcOrd="2" destOrd="0" presId="urn:microsoft.com/office/officeart/2008/layout/AlternatingHexagons"/>
    <dgm:cxn modelId="{AC738B45-D7DB-4621-B3BB-40A3A2A21F56}" type="presParOf" srcId="{EC3D4D54-A463-42A7-8317-7FAB098CDE02}" destId="{320D6380-1305-42FF-A517-A5CEDA316788}" srcOrd="0" destOrd="0" presId="urn:microsoft.com/office/officeart/2008/layout/AlternatingHexagons"/>
    <dgm:cxn modelId="{1D0C5DF3-248B-4000-84E9-C984B1510B3C}" type="presParOf" srcId="{EC3D4D54-A463-42A7-8317-7FAB098CDE02}" destId="{7B88C8DE-8570-4E0F-A470-EECBFBC11EED}" srcOrd="1" destOrd="0" presId="urn:microsoft.com/office/officeart/2008/layout/AlternatingHexagons"/>
    <dgm:cxn modelId="{87AA887B-1ADB-41D8-9806-2FBFFD5B7E3C}" type="presParOf" srcId="{EC3D4D54-A463-42A7-8317-7FAB098CDE02}" destId="{069726C8-625B-455E-A836-DA4D0A214A81}" srcOrd="2" destOrd="0" presId="urn:microsoft.com/office/officeart/2008/layout/AlternatingHexagons"/>
    <dgm:cxn modelId="{DD8A4BF1-272D-4408-AF3E-105D19363687}" type="presParOf" srcId="{EC3D4D54-A463-42A7-8317-7FAB098CDE02}" destId="{77A3BDB7-96AD-458B-AF0A-A31DD917B04A}" srcOrd="3" destOrd="0" presId="urn:microsoft.com/office/officeart/2008/layout/AlternatingHexagons"/>
    <dgm:cxn modelId="{C5F4564B-FA6E-4BF6-AF5E-5FE79693BC19}" type="presParOf" srcId="{EC3D4D54-A463-42A7-8317-7FAB098CDE02}" destId="{FE5F7818-2FD8-4E3A-9305-62D4B891E06C}" srcOrd="4" destOrd="0" presId="urn:microsoft.com/office/officeart/2008/layout/AlternatingHexagons"/>
    <dgm:cxn modelId="{7ABFE923-AC21-490F-9510-9C0AE46483B3}" type="presParOf" srcId="{A410E6BE-9504-4DA9-9C7F-37814E0C7DCB}" destId="{A9B1E0FC-921F-415F-B8BB-8FB148D93F9B}" srcOrd="3" destOrd="0" presId="urn:microsoft.com/office/officeart/2008/layout/AlternatingHexagons"/>
    <dgm:cxn modelId="{465C018E-A85D-45EE-9E37-07A6A6FF4912}" type="presParOf" srcId="{A410E6BE-9504-4DA9-9C7F-37814E0C7DCB}" destId="{DC9FDCC9-2F5F-4FC1-8984-5D4B2C0AE4E3}" srcOrd="4" destOrd="0" presId="urn:microsoft.com/office/officeart/2008/layout/AlternatingHexagons"/>
    <dgm:cxn modelId="{AA9FDC22-4533-42E1-8687-C75180081A2C}" type="presParOf" srcId="{DC9FDCC9-2F5F-4FC1-8984-5D4B2C0AE4E3}" destId="{0DC81038-ED0C-43DA-9027-D422E739B1AB}" srcOrd="0" destOrd="0" presId="urn:microsoft.com/office/officeart/2008/layout/AlternatingHexagons"/>
    <dgm:cxn modelId="{625BB57C-95FA-46EF-8258-03EC9586FA7B}" type="presParOf" srcId="{DC9FDCC9-2F5F-4FC1-8984-5D4B2C0AE4E3}" destId="{E7379250-2793-4C2B-B689-4729E609A1D5}" srcOrd="1" destOrd="0" presId="urn:microsoft.com/office/officeart/2008/layout/AlternatingHexagons"/>
    <dgm:cxn modelId="{39197555-0299-482A-81BF-DEAD27DA5E1D}" type="presParOf" srcId="{DC9FDCC9-2F5F-4FC1-8984-5D4B2C0AE4E3}" destId="{3A0E8560-DE4A-4CAC-BC8B-0D08A754BF10}" srcOrd="2" destOrd="0" presId="urn:microsoft.com/office/officeart/2008/layout/AlternatingHexagons"/>
    <dgm:cxn modelId="{4F25403B-848F-4E57-8E06-CC2AD70C900F}" type="presParOf" srcId="{DC9FDCC9-2F5F-4FC1-8984-5D4B2C0AE4E3}" destId="{529F7DB4-C029-4559-90BF-337247D4DB73}" srcOrd="3" destOrd="0" presId="urn:microsoft.com/office/officeart/2008/layout/AlternatingHexagons"/>
    <dgm:cxn modelId="{D802B45B-9432-4764-A1B3-64989B605D3F}" type="presParOf" srcId="{DC9FDCC9-2F5F-4FC1-8984-5D4B2C0AE4E3}" destId="{6B9AFD66-BFB3-4D81-AAA0-E718F3B922C8}" srcOrd="4" destOrd="0" presId="urn:microsoft.com/office/officeart/2008/layout/AlternatingHexagons"/>
    <dgm:cxn modelId="{9AD78903-188D-44EA-A514-BA1D27DB9CD7}" type="presParOf" srcId="{A410E6BE-9504-4DA9-9C7F-37814E0C7DCB}" destId="{F536BDF7-5490-41EB-864B-2E6B7D793FD6}" srcOrd="5" destOrd="0" presId="urn:microsoft.com/office/officeart/2008/layout/AlternatingHexagons"/>
    <dgm:cxn modelId="{3A45AC50-A434-4A68-8653-4C565EBA1A75}" type="presParOf" srcId="{A410E6BE-9504-4DA9-9C7F-37814E0C7DCB}" destId="{AB4260D9-9918-4ABC-A2DE-6400D0DCDC89}" srcOrd="6" destOrd="0" presId="urn:microsoft.com/office/officeart/2008/layout/AlternatingHexagons"/>
    <dgm:cxn modelId="{26FAE8C3-61B5-42FA-AAD3-5383C928E8BD}" type="presParOf" srcId="{AB4260D9-9918-4ABC-A2DE-6400D0DCDC89}" destId="{1C6C2EEE-B96F-4521-9156-9DBBFEA524A1}" srcOrd="0" destOrd="0" presId="urn:microsoft.com/office/officeart/2008/layout/AlternatingHexagons"/>
    <dgm:cxn modelId="{B9CCF403-2C6A-448F-8C68-8127A1CAB451}" type="presParOf" srcId="{AB4260D9-9918-4ABC-A2DE-6400D0DCDC89}" destId="{6CDD6D78-F6D3-4BE2-9396-11A2AB2134C1}" srcOrd="1" destOrd="0" presId="urn:microsoft.com/office/officeart/2008/layout/AlternatingHexagons"/>
    <dgm:cxn modelId="{983E5758-D86D-41D1-8948-BFC54715C728}" type="presParOf" srcId="{AB4260D9-9918-4ABC-A2DE-6400D0DCDC89}" destId="{9B219BE0-E143-4C8B-99CF-2A9F4540DE08}" srcOrd="2" destOrd="0" presId="urn:microsoft.com/office/officeart/2008/layout/AlternatingHexagons"/>
    <dgm:cxn modelId="{1606B02D-6EDD-4D3A-A609-2C783FE0D456}" type="presParOf" srcId="{AB4260D9-9918-4ABC-A2DE-6400D0DCDC89}" destId="{1228CAD2-9DCB-4A0D-B417-AAC79EBA1B6A}" srcOrd="3" destOrd="0" presId="urn:microsoft.com/office/officeart/2008/layout/AlternatingHexagons"/>
    <dgm:cxn modelId="{B8604670-7998-4420-8353-91D48A912BBB}" type="presParOf" srcId="{AB4260D9-9918-4ABC-A2DE-6400D0DCDC89}" destId="{CFE4AECE-47BC-4246-BD05-77737341000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1C0AC-4171-4FFD-956E-5488CB7C159D}">
      <dsp:nvSpPr>
        <dsp:cNvPr id="0" name=""/>
        <dsp:cNvSpPr/>
      </dsp:nvSpPr>
      <dsp:spPr>
        <a:xfrm rot="5400000">
          <a:off x="2022807" y="58208"/>
          <a:ext cx="884805" cy="769780"/>
        </a:xfrm>
        <a:prstGeom prst="hexagon">
          <a:avLst>
            <a:gd name="adj" fmla="val 25000"/>
            <a:gd name="vf" fmla="val 115470"/>
          </a:avLst>
        </a:prstGeom>
        <a:solidFill>
          <a:srgbClr val="43A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useo Sans 100" panose="02000000000000000000" pitchFamily="50" charset="0"/>
            </a:rPr>
            <a:t>1</a:t>
          </a:r>
          <a:endParaRPr lang="nl-NL" sz="1800" kern="1200" dirty="0">
            <a:solidFill>
              <a:schemeClr val="tx1"/>
            </a:solidFill>
            <a:latin typeface="Museo Sans 100" panose="02000000000000000000" pitchFamily="50" charset="0"/>
          </a:endParaRPr>
        </a:p>
      </dsp:txBody>
      <dsp:txXfrm rot="-5400000">
        <a:off x="2200276" y="138578"/>
        <a:ext cx="529866" cy="609041"/>
      </dsp:txXfrm>
    </dsp:sp>
    <dsp:sp modelId="{A943F875-EA88-41D3-82B5-1B79FC02DBD5}">
      <dsp:nvSpPr>
        <dsp:cNvPr id="0" name=""/>
        <dsp:cNvSpPr/>
      </dsp:nvSpPr>
      <dsp:spPr>
        <a:xfrm>
          <a:off x="2873458" y="177657"/>
          <a:ext cx="987442" cy="530883"/>
        </a:xfrm>
        <a:prstGeom prst="rect">
          <a:avLst/>
        </a:prstGeom>
        <a:noFill/>
        <a:ln>
          <a:noFill/>
        </a:ln>
        <a:effectLst/>
      </dsp:spPr>
      <dsp:style>
        <a:lnRef idx="0">
          <a:scrgbClr r="0" g="0" b="0"/>
        </a:lnRef>
        <a:fillRef idx="0">
          <a:scrgbClr r="0" g="0" b="0"/>
        </a:fillRef>
        <a:effectRef idx="0">
          <a:scrgbClr r="0" g="0" b="0"/>
        </a:effectRef>
        <a:fontRef idx="minor"/>
      </dsp:style>
    </dsp:sp>
    <dsp:sp modelId="{0F7D8A4F-2BA6-4A86-886F-D7BA86A4F9E3}">
      <dsp:nvSpPr>
        <dsp:cNvPr id="0" name=""/>
        <dsp:cNvSpPr/>
      </dsp:nvSpPr>
      <dsp:spPr>
        <a:xfrm rot="5400000">
          <a:off x="1189265" y="57512"/>
          <a:ext cx="884805" cy="769780"/>
        </a:xfrm>
        <a:prstGeom prst="hexagon">
          <a:avLst>
            <a:gd name="adj" fmla="val 25000"/>
            <a:gd name="vf" fmla="val 1154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nl-NL" sz="3600" kern="1200"/>
        </a:p>
      </dsp:txBody>
      <dsp:txXfrm rot="-5400000">
        <a:off x="1366734" y="137882"/>
        <a:ext cx="529866" cy="609041"/>
      </dsp:txXfrm>
    </dsp:sp>
    <dsp:sp modelId="{320D6380-1305-42FF-A517-A5CEDA316788}">
      <dsp:nvSpPr>
        <dsp:cNvPr id="0" name=""/>
        <dsp:cNvSpPr/>
      </dsp:nvSpPr>
      <dsp:spPr>
        <a:xfrm rot="5400000">
          <a:off x="1605532" y="809231"/>
          <a:ext cx="884805" cy="769780"/>
        </a:xfrm>
        <a:prstGeom prst="hexagon">
          <a:avLst>
            <a:gd name="adj" fmla="val 25000"/>
            <a:gd name="vf" fmla="val 115470"/>
          </a:avLst>
        </a:prstGeom>
        <a:solidFill>
          <a:srgbClr val="43A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useo Sans 100" panose="02000000000000000000" pitchFamily="50" charset="0"/>
            </a:rPr>
            <a:t>2</a:t>
          </a:r>
          <a:endParaRPr lang="nl-NL" sz="2800" kern="1200" dirty="0">
            <a:solidFill>
              <a:schemeClr val="tx1"/>
            </a:solidFill>
            <a:latin typeface="Museo Sans 100" panose="02000000000000000000" pitchFamily="50" charset="0"/>
          </a:endParaRPr>
        </a:p>
      </dsp:txBody>
      <dsp:txXfrm rot="-5400000">
        <a:off x="1783001" y="889601"/>
        <a:ext cx="529866" cy="609041"/>
      </dsp:txXfrm>
    </dsp:sp>
    <dsp:sp modelId="{7B88C8DE-8570-4E0F-A470-EECBFBC11EED}">
      <dsp:nvSpPr>
        <dsp:cNvPr id="0" name=""/>
        <dsp:cNvSpPr/>
      </dsp:nvSpPr>
      <dsp:spPr>
        <a:xfrm>
          <a:off x="675602" y="928680"/>
          <a:ext cx="955589" cy="530883"/>
        </a:xfrm>
        <a:prstGeom prst="rect">
          <a:avLst/>
        </a:prstGeom>
        <a:noFill/>
        <a:ln>
          <a:noFill/>
        </a:ln>
        <a:effectLst/>
      </dsp:spPr>
      <dsp:style>
        <a:lnRef idx="0">
          <a:scrgbClr r="0" g="0" b="0"/>
        </a:lnRef>
        <a:fillRef idx="0">
          <a:scrgbClr r="0" g="0" b="0"/>
        </a:fillRef>
        <a:effectRef idx="0">
          <a:scrgbClr r="0" g="0" b="0"/>
        </a:effectRef>
        <a:fontRef idx="minor"/>
      </dsp:style>
    </dsp:sp>
    <dsp:sp modelId="{FE5F7818-2FD8-4E3A-9305-62D4B891E06C}">
      <dsp:nvSpPr>
        <dsp:cNvPr id="0" name=""/>
        <dsp:cNvSpPr/>
      </dsp:nvSpPr>
      <dsp:spPr>
        <a:xfrm rot="5400000">
          <a:off x="2436895" y="809231"/>
          <a:ext cx="884805" cy="769780"/>
        </a:xfrm>
        <a:prstGeom prst="hexagon">
          <a:avLst>
            <a:gd name="adj" fmla="val 25000"/>
            <a:gd name="vf" fmla="val 1154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nl-NL" sz="3600" kern="1200"/>
        </a:p>
      </dsp:txBody>
      <dsp:txXfrm rot="-5400000">
        <a:off x="2614364" y="889601"/>
        <a:ext cx="529866" cy="609041"/>
      </dsp:txXfrm>
    </dsp:sp>
    <dsp:sp modelId="{0DC81038-ED0C-43DA-9027-D422E739B1AB}">
      <dsp:nvSpPr>
        <dsp:cNvPr id="0" name=""/>
        <dsp:cNvSpPr/>
      </dsp:nvSpPr>
      <dsp:spPr>
        <a:xfrm rot="5400000">
          <a:off x="2022807" y="1560254"/>
          <a:ext cx="884805" cy="769780"/>
        </a:xfrm>
        <a:prstGeom prst="hexagon">
          <a:avLst>
            <a:gd name="adj" fmla="val 25000"/>
            <a:gd name="vf" fmla="val 115470"/>
          </a:avLst>
        </a:prstGeom>
        <a:solidFill>
          <a:srgbClr val="43A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useo Sans 100" panose="02000000000000000000" pitchFamily="50" charset="0"/>
            </a:rPr>
            <a:t>3</a:t>
          </a:r>
          <a:endParaRPr lang="nl-NL" sz="2800" kern="1200" dirty="0">
            <a:solidFill>
              <a:schemeClr val="tx1"/>
            </a:solidFill>
            <a:latin typeface="Museo Sans 100" panose="02000000000000000000" pitchFamily="50" charset="0"/>
          </a:endParaRPr>
        </a:p>
      </dsp:txBody>
      <dsp:txXfrm rot="-5400000">
        <a:off x="2200276" y="1640624"/>
        <a:ext cx="529866" cy="609041"/>
      </dsp:txXfrm>
    </dsp:sp>
    <dsp:sp modelId="{E7379250-2793-4C2B-B689-4729E609A1D5}">
      <dsp:nvSpPr>
        <dsp:cNvPr id="0" name=""/>
        <dsp:cNvSpPr/>
      </dsp:nvSpPr>
      <dsp:spPr>
        <a:xfrm>
          <a:off x="2873458" y="1679702"/>
          <a:ext cx="987442" cy="530883"/>
        </a:xfrm>
        <a:prstGeom prst="rect">
          <a:avLst/>
        </a:prstGeom>
        <a:noFill/>
        <a:ln>
          <a:noFill/>
        </a:ln>
        <a:effectLst/>
      </dsp:spPr>
      <dsp:style>
        <a:lnRef idx="0">
          <a:scrgbClr r="0" g="0" b="0"/>
        </a:lnRef>
        <a:fillRef idx="0">
          <a:scrgbClr r="0" g="0" b="0"/>
        </a:fillRef>
        <a:effectRef idx="0">
          <a:scrgbClr r="0" g="0" b="0"/>
        </a:effectRef>
        <a:fontRef idx="minor"/>
      </dsp:style>
    </dsp:sp>
    <dsp:sp modelId="{6B9AFD66-BFB3-4D81-AAA0-E718F3B922C8}">
      <dsp:nvSpPr>
        <dsp:cNvPr id="0" name=""/>
        <dsp:cNvSpPr/>
      </dsp:nvSpPr>
      <dsp:spPr>
        <a:xfrm rot="5400000">
          <a:off x="1191443" y="1560254"/>
          <a:ext cx="884805" cy="769780"/>
        </a:xfrm>
        <a:prstGeom prst="hexagon">
          <a:avLst>
            <a:gd name="adj" fmla="val 25000"/>
            <a:gd name="vf" fmla="val 1154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nl-NL" sz="3600" kern="1200"/>
        </a:p>
      </dsp:txBody>
      <dsp:txXfrm rot="-5400000">
        <a:off x="1368912" y="1640624"/>
        <a:ext cx="529866" cy="609041"/>
      </dsp:txXfrm>
    </dsp:sp>
    <dsp:sp modelId="{1C6C2EEE-B96F-4521-9156-9DBBFEA524A1}">
      <dsp:nvSpPr>
        <dsp:cNvPr id="0" name=""/>
        <dsp:cNvSpPr/>
      </dsp:nvSpPr>
      <dsp:spPr>
        <a:xfrm rot="5400000">
          <a:off x="777094" y="795012"/>
          <a:ext cx="884805" cy="769780"/>
        </a:xfrm>
        <a:prstGeom prst="hexagon">
          <a:avLst>
            <a:gd name="adj" fmla="val 25000"/>
            <a:gd name="vf" fmla="val 1154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nl-NL" sz="2800" kern="1200"/>
        </a:p>
      </dsp:txBody>
      <dsp:txXfrm rot="-5400000">
        <a:off x="954563" y="875382"/>
        <a:ext cx="529866" cy="609041"/>
      </dsp:txXfrm>
    </dsp:sp>
    <dsp:sp modelId="{6CDD6D78-F6D3-4BE2-9396-11A2AB2134C1}">
      <dsp:nvSpPr>
        <dsp:cNvPr id="0" name=""/>
        <dsp:cNvSpPr/>
      </dsp:nvSpPr>
      <dsp:spPr>
        <a:xfrm>
          <a:off x="675602" y="2430725"/>
          <a:ext cx="955589" cy="530883"/>
        </a:xfrm>
        <a:prstGeom prst="rect">
          <a:avLst/>
        </a:prstGeom>
        <a:noFill/>
        <a:ln>
          <a:noFill/>
        </a:ln>
        <a:effectLst/>
      </dsp:spPr>
      <dsp:style>
        <a:lnRef idx="0">
          <a:scrgbClr r="0" g="0" b="0"/>
        </a:lnRef>
        <a:fillRef idx="0">
          <a:scrgbClr r="0" g="0" b="0"/>
        </a:fillRef>
        <a:effectRef idx="0">
          <a:scrgbClr r="0" g="0" b="0"/>
        </a:effectRef>
        <a:fontRef idx="minor"/>
      </dsp:style>
    </dsp:sp>
    <dsp:sp modelId="{CFE4AECE-47BC-4246-BD05-777373410004}">
      <dsp:nvSpPr>
        <dsp:cNvPr id="0" name=""/>
        <dsp:cNvSpPr/>
      </dsp:nvSpPr>
      <dsp:spPr>
        <a:xfrm rot="5400000">
          <a:off x="2445987" y="2295199"/>
          <a:ext cx="884805" cy="769780"/>
        </a:xfrm>
        <a:prstGeom prst="hexagon">
          <a:avLst>
            <a:gd name="adj" fmla="val 25000"/>
            <a:gd name="vf" fmla="val 1154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nl-NL" sz="3600" kern="1200"/>
        </a:p>
      </dsp:txBody>
      <dsp:txXfrm rot="-5400000">
        <a:off x="2623456" y="2375569"/>
        <a:ext cx="529866" cy="60904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93F2F-D5F5-A64E-A645-7BB89A27885B}" type="datetimeFigureOut">
              <a:rPr lang="nl-NL" smtClean="0"/>
              <a:t>10-5-2021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4554-EA1D-FB4E-AFB0-7E3985431180}" type="slidenum">
              <a:rPr lang="nl-NL" smtClean="0"/>
              <a:t>‹nr.›</a:t>
            </a:fld>
            <a:endParaRPr lang="nl-NL"/>
          </a:p>
        </p:txBody>
      </p:sp>
    </p:spTree>
    <p:extLst>
      <p:ext uri="{BB962C8B-B14F-4D97-AF65-F5344CB8AC3E}">
        <p14:creationId xmlns:p14="http://schemas.microsoft.com/office/powerpoint/2010/main" val="33852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 op deze pagina (en eventueel een tweede ter vervolg) welke databronnen momenteel gebruikt worden. Dit kunnen zowel externe als interne bronnen zijn. Noteer per bron een korte toelichting om wat voor data het gaat.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2</a:t>
            </a:fld>
            <a:endParaRPr lang="nl-NL"/>
          </a:p>
        </p:txBody>
      </p:sp>
    </p:spTree>
    <p:extLst>
      <p:ext uri="{BB962C8B-B14F-4D97-AF65-F5344CB8AC3E}">
        <p14:creationId xmlns:p14="http://schemas.microsoft.com/office/powerpoint/2010/main" val="374441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
          <p:cNvSpPr>
            <a:spLocks noGrp="1" noRot="1" noChangeAspect="1" noChangeArrowheads="1"/>
          </p:cNvSpPr>
          <p:nvPr>
            <p:ph type="sldImg"/>
          </p:nvPr>
        </p:nvSpPr>
        <p:spPr>
          <a:solidFill>
            <a:srgbClr val="FFFFFF"/>
          </a:solidFill>
          <a:ln/>
        </p:spPr>
      </p:sp>
      <p:sp>
        <p:nvSpPr>
          <p:cNvPr id="1894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z="1600" smtClean="0">
              <a:latin typeface="Lucida Grande" pitchFamily="-108" charset="0"/>
              <a:ea typeface="ＭＳ Ｐゴシック" pitchFamily="-108" charset="-128"/>
              <a:sym typeface="Lucida Grande" pitchFamily="-108" charset="0"/>
            </a:endParaRPr>
          </a:p>
        </p:txBody>
      </p:sp>
    </p:spTree>
    <p:extLst>
      <p:ext uri="{BB962C8B-B14F-4D97-AF65-F5344CB8AC3E}">
        <p14:creationId xmlns:p14="http://schemas.microsoft.com/office/powerpoint/2010/main" val="78558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Noteer op deze pagina (en eventueel een tweede ter vervolg) welke databronnen momenteel gebruikt worden. Dit kunnen zowel externe als interne bronnen zijn. Noteer per bron een korte toelichting om wat voor data het gaat.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3</a:t>
            </a:fld>
            <a:endParaRPr lang="nl-NL"/>
          </a:p>
        </p:txBody>
      </p:sp>
    </p:spTree>
    <p:extLst>
      <p:ext uri="{BB962C8B-B14F-4D97-AF65-F5344CB8AC3E}">
        <p14:creationId xmlns:p14="http://schemas.microsoft.com/office/powerpoint/2010/main" val="15903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5</a:t>
            </a:fld>
            <a:endParaRPr lang="nl-NL"/>
          </a:p>
        </p:txBody>
      </p:sp>
    </p:spTree>
    <p:extLst>
      <p:ext uri="{BB962C8B-B14F-4D97-AF65-F5344CB8AC3E}">
        <p14:creationId xmlns:p14="http://schemas.microsoft.com/office/powerpoint/2010/main" val="376884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6</a:t>
            </a:fld>
            <a:endParaRPr lang="nl-NL"/>
          </a:p>
        </p:txBody>
      </p:sp>
    </p:spTree>
    <p:extLst>
      <p:ext uri="{BB962C8B-B14F-4D97-AF65-F5344CB8AC3E}">
        <p14:creationId xmlns:p14="http://schemas.microsoft.com/office/powerpoint/2010/main" val="225382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7</a:t>
            </a:fld>
            <a:endParaRPr lang="nl-NL"/>
          </a:p>
        </p:txBody>
      </p:sp>
    </p:spTree>
    <p:extLst>
      <p:ext uri="{BB962C8B-B14F-4D97-AF65-F5344CB8AC3E}">
        <p14:creationId xmlns:p14="http://schemas.microsoft.com/office/powerpoint/2010/main" val="116479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8</a:t>
            </a:fld>
            <a:endParaRPr lang="nl-NL"/>
          </a:p>
        </p:txBody>
      </p:sp>
    </p:spTree>
    <p:extLst>
      <p:ext uri="{BB962C8B-B14F-4D97-AF65-F5344CB8AC3E}">
        <p14:creationId xmlns:p14="http://schemas.microsoft.com/office/powerpoint/2010/main" val="171269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9</a:t>
            </a:fld>
            <a:endParaRPr lang="nl-NL"/>
          </a:p>
        </p:txBody>
      </p:sp>
    </p:spTree>
    <p:extLst>
      <p:ext uri="{BB962C8B-B14F-4D97-AF65-F5344CB8AC3E}">
        <p14:creationId xmlns:p14="http://schemas.microsoft.com/office/powerpoint/2010/main" val="176967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10</a:t>
            </a:fld>
            <a:endParaRPr lang="nl-NL"/>
          </a:p>
        </p:txBody>
      </p:sp>
    </p:spTree>
    <p:extLst>
      <p:ext uri="{BB962C8B-B14F-4D97-AF65-F5344CB8AC3E}">
        <p14:creationId xmlns:p14="http://schemas.microsoft.com/office/powerpoint/2010/main" val="308088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Houd op deze slide een versiegeschiedenis bij zoals in dit korte voorbeeld. Noteer het altijd als er een nieuwe versie is met wijzigingen. </a:t>
            </a:r>
          </a:p>
          <a:p>
            <a:endParaRPr lang="nl-NL" dirty="0"/>
          </a:p>
        </p:txBody>
      </p:sp>
      <p:sp>
        <p:nvSpPr>
          <p:cNvPr id="4" name="Tijdelijke aanduiding voor dianummer 3"/>
          <p:cNvSpPr>
            <a:spLocks noGrp="1"/>
          </p:cNvSpPr>
          <p:nvPr>
            <p:ph type="sldNum" sz="quarter" idx="5"/>
          </p:nvPr>
        </p:nvSpPr>
        <p:spPr/>
        <p:txBody>
          <a:bodyPr/>
          <a:lstStyle/>
          <a:p>
            <a:fld id="{B0B24554-EA1D-FB4E-AFB0-7E3985431180}" type="slidenum">
              <a:rPr lang="nl-NL" smtClean="0"/>
              <a:t>11</a:t>
            </a:fld>
            <a:endParaRPr lang="nl-NL"/>
          </a:p>
        </p:txBody>
      </p:sp>
    </p:spTree>
    <p:extLst>
      <p:ext uri="{BB962C8B-B14F-4D97-AF65-F5344CB8AC3E}">
        <p14:creationId xmlns:p14="http://schemas.microsoft.com/office/powerpoint/2010/main" val="380279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9F1C4-AD95-4F4B-BACA-34E26A6F1C0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84CABFC-180D-7B49-842E-B8E6CE28D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58E74D-D10F-D24F-8522-03D3566F74F6}"/>
              </a:ext>
            </a:extLst>
          </p:cNvPr>
          <p:cNvSpPr>
            <a:spLocks noGrp="1"/>
          </p:cNvSpPr>
          <p:nvPr>
            <p:ph type="dt" sz="half" idx="10"/>
          </p:nvPr>
        </p:nvSpPr>
        <p:spPr/>
        <p:txBody>
          <a:bodyPr/>
          <a:lstStyle/>
          <a:p>
            <a:fld id="{4CFAB338-20DF-C54E-B4D7-1B56EB7BC362}" type="datetime1">
              <a:rPr lang="nl-NL" smtClean="0"/>
              <a:t>10-5-2021</a:t>
            </a:fld>
            <a:endParaRPr lang="nl-NL"/>
          </a:p>
        </p:txBody>
      </p:sp>
      <p:sp>
        <p:nvSpPr>
          <p:cNvPr id="5" name="Tijdelijke aanduiding voor voettekst 4">
            <a:extLst>
              <a:ext uri="{FF2B5EF4-FFF2-40B4-BE49-F238E27FC236}">
                <a16:creationId xmlns:a16="http://schemas.microsoft.com/office/drawing/2014/main" id="{338AF973-C915-BE40-ADDC-0C3C006F8C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600B3A-0117-3B4D-937E-53F2C920A87F}"/>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37136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162D9-9582-1242-B257-885B883F7B9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BD4D7FB-00A7-B94F-BB28-26745E160CC3}"/>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BE92EF7E-A308-7441-BEE3-1626E6711707}"/>
              </a:ext>
            </a:extLst>
          </p:cNvPr>
          <p:cNvSpPr>
            <a:spLocks noGrp="1"/>
          </p:cNvSpPr>
          <p:nvPr>
            <p:ph type="dt" sz="half" idx="10"/>
          </p:nvPr>
        </p:nvSpPr>
        <p:spPr/>
        <p:txBody>
          <a:bodyPr/>
          <a:lstStyle/>
          <a:p>
            <a:fld id="{D88BF96A-1BC7-6546-81D9-B32DB2215E31}" type="datetime1">
              <a:rPr lang="nl-NL" smtClean="0"/>
              <a:t>10-5-2021</a:t>
            </a:fld>
            <a:endParaRPr lang="nl-NL"/>
          </a:p>
        </p:txBody>
      </p:sp>
      <p:sp>
        <p:nvSpPr>
          <p:cNvPr id="5" name="Tijdelijke aanduiding voor voettekst 4">
            <a:extLst>
              <a:ext uri="{FF2B5EF4-FFF2-40B4-BE49-F238E27FC236}">
                <a16:creationId xmlns:a16="http://schemas.microsoft.com/office/drawing/2014/main" id="{8C75C6C3-BEE2-A44B-B381-27FC53EC86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EAA3EA-9327-134E-9C03-75A51897E1D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392188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14E5E3-A9D2-A747-9DF0-E933884FDBB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3400A8C-6859-2242-AB1D-9AC50AE16C34}"/>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138514A-1C95-E14C-A25D-EC2D71D278F4}"/>
              </a:ext>
            </a:extLst>
          </p:cNvPr>
          <p:cNvSpPr>
            <a:spLocks noGrp="1"/>
          </p:cNvSpPr>
          <p:nvPr>
            <p:ph type="dt" sz="half" idx="10"/>
          </p:nvPr>
        </p:nvSpPr>
        <p:spPr/>
        <p:txBody>
          <a:bodyPr/>
          <a:lstStyle/>
          <a:p>
            <a:fld id="{F0472E93-0E3D-5440-BA73-A4BB2D9406A2}" type="datetime1">
              <a:rPr lang="nl-NL" smtClean="0"/>
              <a:t>10-5-2021</a:t>
            </a:fld>
            <a:endParaRPr lang="nl-NL"/>
          </a:p>
        </p:txBody>
      </p:sp>
      <p:sp>
        <p:nvSpPr>
          <p:cNvPr id="5" name="Tijdelijke aanduiding voor voettekst 4">
            <a:extLst>
              <a:ext uri="{FF2B5EF4-FFF2-40B4-BE49-F238E27FC236}">
                <a16:creationId xmlns:a16="http://schemas.microsoft.com/office/drawing/2014/main" id="{BD8A4D46-98B3-7244-9B99-D834E4C367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8AA0DA-EA45-2648-91AB-0BD3BC83725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51748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7B154-0BFF-4B46-BE75-04A7A4060B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3A25289-EFDA-3D4C-8938-B4075387E942}"/>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DEC93BE-BF42-9947-AA83-1E48D923619D}"/>
              </a:ext>
            </a:extLst>
          </p:cNvPr>
          <p:cNvSpPr>
            <a:spLocks noGrp="1"/>
          </p:cNvSpPr>
          <p:nvPr>
            <p:ph type="dt" sz="half" idx="10"/>
          </p:nvPr>
        </p:nvSpPr>
        <p:spPr/>
        <p:txBody>
          <a:bodyPr/>
          <a:lstStyle/>
          <a:p>
            <a:fld id="{EC38CD9D-972F-6D4F-B6D6-2ECF9323D2F1}" type="datetime1">
              <a:rPr lang="nl-NL" smtClean="0"/>
              <a:t>10-5-2021</a:t>
            </a:fld>
            <a:endParaRPr lang="nl-NL"/>
          </a:p>
        </p:txBody>
      </p:sp>
      <p:sp>
        <p:nvSpPr>
          <p:cNvPr id="5" name="Tijdelijke aanduiding voor voettekst 4">
            <a:extLst>
              <a:ext uri="{FF2B5EF4-FFF2-40B4-BE49-F238E27FC236}">
                <a16:creationId xmlns:a16="http://schemas.microsoft.com/office/drawing/2014/main" id="{136575A4-D01F-EC44-BC87-4149F6E314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71F7F9-1AC4-6148-A24B-34CA43357B7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201676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E64A7-2480-F843-A0C6-617359E8163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7DA457D-D13E-E74E-810A-CA02F395C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9E1DF60-278A-6D4D-8894-6235215B10AE}"/>
              </a:ext>
            </a:extLst>
          </p:cNvPr>
          <p:cNvSpPr>
            <a:spLocks noGrp="1"/>
          </p:cNvSpPr>
          <p:nvPr>
            <p:ph type="dt" sz="half" idx="10"/>
          </p:nvPr>
        </p:nvSpPr>
        <p:spPr/>
        <p:txBody>
          <a:bodyPr/>
          <a:lstStyle/>
          <a:p>
            <a:fld id="{C8E18734-13C8-844F-99CD-341D3AC1A5A0}" type="datetime1">
              <a:rPr lang="nl-NL" smtClean="0"/>
              <a:t>10-5-2021</a:t>
            </a:fld>
            <a:endParaRPr lang="nl-NL"/>
          </a:p>
        </p:txBody>
      </p:sp>
      <p:sp>
        <p:nvSpPr>
          <p:cNvPr id="5" name="Tijdelijke aanduiding voor voettekst 4">
            <a:extLst>
              <a:ext uri="{FF2B5EF4-FFF2-40B4-BE49-F238E27FC236}">
                <a16:creationId xmlns:a16="http://schemas.microsoft.com/office/drawing/2014/main" id="{E4BD365C-1DBD-2348-81E0-AE15DFC54A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1021BF-D6BD-6840-9E6A-4BDB7C73317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2585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99DDB-95FF-F249-A9CE-71461AA05F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2B750E-D8FE-9F44-8730-3D803718CB96}"/>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2E9715A9-2D4E-8A48-9F4C-8FFE49682AFC}"/>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171F0AEC-87B1-E641-A4C1-3E15F4FE49EE}"/>
              </a:ext>
            </a:extLst>
          </p:cNvPr>
          <p:cNvSpPr>
            <a:spLocks noGrp="1"/>
          </p:cNvSpPr>
          <p:nvPr>
            <p:ph type="dt" sz="half" idx="10"/>
          </p:nvPr>
        </p:nvSpPr>
        <p:spPr/>
        <p:txBody>
          <a:bodyPr/>
          <a:lstStyle/>
          <a:p>
            <a:fld id="{1CB04753-E9B1-5941-8217-B6FFE3355B7D}" type="datetime1">
              <a:rPr lang="nl-NL" smtClean="0"/>
              <a:t>10-5-2021</a:t>
            </a:fld>
            <a:endParaRPr lang="nl-NL"/>
          </a:p>
        </p:txBody>
      </p:sp>
      <p:sp>
        <p:nvSpPr>
          <p:cNvPr id="6" name="Tijdelijke aanduiding voor voettekst 5">
            <a:extLst>
              <a:ext uri="{FF2B5EF4-FFF2-40B4-BE49-F238E27FC236}">
                <a16:creationId xmlns:a16="http://schemas.microsoft.com/office/drawing/2014/main" id="{67AF3B21-8C06-B84D-8426-3F19C57736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A60052-D26B-254F-A765-F95C29913750}"/>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0841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EA078-4BED-8242-B973-D6405BA08F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F3D5466-66C4-7244-AAA5-349F05684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8C5E21A-4604-FC4D-A471-06A9B3CC51BB}"/>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7D220228-288F-9E45-B7FD-124287FD3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5879A45F-4B68-454B-929E-838CD75E122B}"/>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6C5608F1-D063-D941-8013-C996013C02D1}"/>
              </a:ext>
            </a:extLst>
          </p:cNvPr>
          <p:cNvSpPr>
            <a:spLocks noGrp="1"/>
          </p:cNvSpPr>
          <p:nvPr>
            <p:ph type="dt" sz="half" idx="10"/>
          </p:nvPr>
        </p:nvSpPr>
        <p:spPr/>
        <p:txBody>
          <a:bodyPr/>
          <a:lstStyle/>
          <a:p>
            <a:fld id="{25522C9A-B8A7-5143-BE84-03A40288657C}" type="datetime1">
              <a:rPr lang="nl-NL" smtClean="0"/>
              <a:t>10-5-2021</a:t>
            </a:fld>
            <a:endParaRPr lang="nl-NL"/>
          </a:p>
        </p:txBody>
      </p:sp>
      <p:sp>
        <p:nvSpPr>
          <p:cNvPr id="8" name="Tijdelijke aanduiding voor voettekst 7">
            <a:extLst>
              <a:ext uri="{FF2B5EF4-FFF2-40B4-BE49-F238E27FC236}">
                <a16:creationId xmlns:a16="http://schemas.microsoft.com/office/drawing/2014/main" id="{94BC069A-46F8-0C4C-93A8-8C170DE3CF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591823-F47C-4644-85E3-34A1B6A4291B}"/>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10702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69E97-BE71-1649-95C1-DD4BF10DDB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58BCCF-DF31-8341-8149-7D618B54A422}"/>
              </a:ext>
            </a:extLst>
          </p:cNvPr>
          <p:cNvSpPr>
            <a:spLocks noGrp="1"/>
          </p:cNvSpPr>
          <p:nvPr>
            <p:ph type="dt" sz="half" idx="10"/>
          </p:nvPr>
        </p:nvSpPr>
        <p:spPr/>
        <p:txBody>
          <a:bodyPr/>
          <a:lstStyle/>
          <a:p>
            <a:fld id="{7ED6A054-BBC8-8C46-B4E0-53F3A7A4B231}" type="datetime1">
              <a:rPr lang="nl-NL" smtClean="0"/>
              <a:t>10-5-2021</a:t>
            </a:fld>
            <a:endParaRPr lang="nl-NL"/>
          </a:p>
        </p:txBody>
      </p:sp>
      <p:sp>
        <p:nvSpPr>
          <p:cNvPr id="4" name="Tijdelijke aanduiding voor voettekst 3">
            <a:extLst>
              <a:ext uri="{FF2B5EF4-FFF2-40B4-BE49-F238E27FC236}">
                <a16:creationId xmlns:a16="http://schemas.microsoft.com/office/drawing/2014/main" id="{D959E76F-04C3-7941-89B6-EDDDD80F99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CFD670-BA7E-844D-A1C4-E8DBB0077513}"/>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00622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454EF0F-B057-9341-BCEA-CE07FCA0FF30}"/>
              </a:ext>
            </a:extLst>
          </p:cNvPr>
          <p:cNvSpPr>
            <a:spLocks noGrp="1"/>
          </p:cNvSpPr>
          <p:nvPr>
            <p:ph type="dt" sz="half" idx="10"/>
          </p:nvPr>
        </p:nvSpPr>
        <p:spPr/>
        <p:txBody>
          <a:bodyPr/>
          <a:lstStyle/>
          <a:p>
            <a:fld id="{C1D72DA7-C6B5-344D-AA56-6D8ED54268F2}" type="datetime1">
              <a:rPr lang="nl-NL" smtClean="0"/>
              <a:t>10-5-2021</a:t>
            </a:fld>
            <a:endParaRPr lang="nl-NL"/>
          </a:p>
        </p:txBody>
      </p:sp>
      <p:sp>
        <p:nvSpPr>
          <p:cNvPr id="3" name="Tijdelijke aanduiding voor voettekst 2">
            <a:extLst>
              <a:ext uri="{FF2B5EF4-FFF2-40B4-BE49-F238E27FC236}">
                <a16:creationId xmlns:a16="http://schemas.microsoft.com/office/drawing/2014/main" id="{CE720241-B9AB-A145-B749-B96CF972791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C23BE7-9455-7D47-BAD6-350BD15D295F}"/>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4393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F0A45-A474-C144-A180-37A1AFFE13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BB81A35-E8AC-194C-9133-595396D41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603BA7AA-0F79-D344-B1E9-B194834C4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357D7EB9-83ED-654B-8D3D-28A81EC33A0F}"/>
              </a:ext>
            </a:extLst>
          </p:cNvPr>
          <p:cNvSpPr>
            <a:spLocks noGrp="1"/>
          </p:cNvSpPr>
          <p:nvPr>
            <p:ph type="dt" sz="half" idx="10"/>
          </p:nvPr>
        </p:nvSpPr>
        <p:spPr/>
        <p:txBody>
          <a:bodyPr/>
          <a:lstStyle/>
          <a:p>
            <a:fld id="{27754BBD-A572-2648-BA55-C71A8DFC51A2}" type="datetime1">
              <a:rPr lang="nl-NL" smtClean="0"/>
              <a:t>10-5-2021</a:t>
            </a:fld>
            <a:endParaRPr lang="nl-NL"/>
          </a:p>
        </p:txBody>
      </p:sp>
      <p:sp>
        <p:nvSpPr>
          <p:cNvPr id="6" name="Tijdelijke aanduiding voor voettekst 5">
            <a:extLst>
              <a:ext uri="{FF2B5EF4-FFF2-40B4-BE49-F238E27FC236}">
                <a16:creationId xmlns:a16="http://schemas.microsoft.com/office/drawing/2014/main" id="{A2626D48-F877-264A-A5F4-32CD6D178C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2E5460-B160-B04D-8921-940CB090740C}"/>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243284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7E683-30AB-1C49-BB56-BFC3AC048E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EC090E-A58F-5644-80D9-538E1AF56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CBA9CF70-05EA-0D4A-AA92-C70376723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C3F92E5F-FFA1-F545-A201-753679749626}"/>
              </a:ext>
            </a:extLst>
          </p:cNvPr>
          <p:cNvSpPr>
            <a:spLocks noGrp="1"/>
          </p:cNvSpPr>
          <p:nvPr>
            <p:ph type="dt" sz="half" idx="10"/>
          </p:nvPr>
        </p:nvSpPr>
        <p:spPr/>
        <p:txBody>
          <a:bodyPr/>
          <a:lstStyle/>
          <a:p>
            <a:fld id="{6A11CEEB-B3E0-3E43-B645-30BCA1EBCE4D}" type="datetime1">
              <a:rPr lang="nl-NL" smtClean="0"/>
              <a:t>10-5-2021</a:t>
            </a:fld>
            <a:endParaRPr lang="nl-NL"/>
          </a:p>
        </p:txBody>
      </p:sp>
      <p:sp>
        <p:nvSpPr>
          <p:cNvPr id="6" name="Tijdelijke aanduiding voor voettekst 5">
            <a:extLst>
              <a:ext uri="{FF2B5EF4-FFF2-40B4-BE49-F238E27FC236}">
                <a16:creationId xmlns:a16="http://schemas.microsoft.com/office/drawing/2014/main" id="{3F052479-070A-B44B-B9C7-CBAD6A3456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09058C-7F98-B546-BF03-32A822096086}"/>
              </a:ext>
            </a:extLst>
          </p:cNvPr>
          <p:cNvSpPr>
            <a:spLocks noGrp="1"/>
          </p:cNvSpPr>
          <p:nvPr>
            <p:ph type="sldNum" sz="quarter" idx="12"/>
          </p:nvPr>
        </p:nvSpPr>
        <p:spPr/>
        <p:txBody>
          <a:bodyPr/>
          <a:lstStyle/>
          <a:p>
            <a:fld id="{AAA66DD6-215E-C146-902A-C6D08339E34D}" type="slidenum">
              <a:rPr lang="nl-NL" smtClean="0"/>
              <a:t>‹nr.›</a:t>
            </a:fld>
            <a:endParaRPr lang="nl-NL"/>
          </a:p>
        </p:txBody>
      </p:sp>
    </p:spTree>
    <p:extLst>
      <p:ext uri="{BB962C8B-B14F-4D97-AF65-F5344CB8AC3E}">
        <p14:creationId xmlns:p14="http://schemas.microsoft.com/office/powerpoint/2010/main" val="129595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F0D17B-C71B-7042-8EF5-1D81D3AE0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AEFCBE-17D0-0B42-AA79-6476C871B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30C550B-217B-CF45-8882-5974AA122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30FC2-51C9-9C42-87E6-B73FB860C215}" type="datetime1">
              <a:rPr lang="nl-NL" smtClean="0"/>
              <a:t>10-5-2021</a:t>
            </a:fld>
            <a:endParaRPr lang="nl-NL"/>
          </a:p>
        </p:txBody>
      </p:sp>
      <p:sp>
        <p:nvSpPr>
          <p:cNvPr id="5" name="Tijdelijke aanduiding voor voettekst 4">
            <a:extLst>
              <a:ext uri="{FF2B5EF4-FFF2-40B4-BE49-F238E27FC236}">
                <a16:creationId xmlns:a16="http://schemas.microsoft.com/office/drawing/2014/main" id="{81C622D6-7D36-A341-998E-31DE9C5A3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A1C8FC7-F03C-A546-8E42-9601E60E0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66DD6-215E-C146-902A-C6D08339E34D}" type="slidenum">
              <a:rPr lang="nl-NL" smtClean="0"/>
              <a:t>‹nr.›</a:t>
            </a:fld>
            <a:endParaRPr lang="nl-NL"/>
          </a:p>
        </p:txBody>
      </p:sp>
    </p:spTree>
    <p:extLst>
      <p:ext uri="{BB962C8B-B14F-4D97-AF65-F5344CB8AC3E}">
        <p14:creationId xmlns:p14="http://schemas.microsoft.com/office/powerpoint/2010/main" val="108048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2EDD0-F21D-44D3-AE47-C2B906C18C80}"/>
              </a:ext>
            </a:extLst>
          </p:cNvPr>
          <p:cNvSpPr>
            <a:spLocks noGrp="1"/>
          </p:cNvSpPr>
          <p:nvPr>
            <p:ph type="sldNum" sz="quarter" idx="12"/>
          </p:nvPr>
        </p:nvSpPr>
        <p:spPr/>
        <p:txBody>
          <a:bodyPr/>
          <a:lstStyle/>
          <a:p>
            <a:fld id="{AAA66DD6-215E-C146-902A-C6D08339E34D}" type="slidenum">
              <a:rPr lang="nl-NL" smtClean="0"/>
              <a:t>1</a:t>
            </a:fld>
            <a:endParaRPr lang="nl-NL"/>
          </a:p>
        </p:txBody>
      </p:sp>
      <p:pic>
        <p:nvPicPr>
          <p:cNvPr id="4" name="Picture 3" descr="Diagram, engineering drawing&#10;&#10;Description automatically generated">
            <a:extLst>
              <a:ext uri="{FF2B5EF4-FFF2-40B4-BE49-F238E27FC236}">
                <a16:creationId xmlns:a16="http://schemas.microsoft.com/office/drawing/2014/main" id="{36ECDBA4-6662-46CF-96B8-3D316BB717C5}"/>
              </a:ext>
            </a:extLst>
          </p:cNvPr>
          <p:cNvPicPr>
            <a:picLocks noChangeAspect="1"/>
          </p:cNvPicPr>
          <p:nvPr/>
        </p:nvPicPr>
        <p:blipFill>
          <a:blip r:embed="rId2"/>
          <a:stretch>
            <a:fillRect/>
          </a:stretch>
        </p:blipFill>
        <p:spPr>
          <a:xfrm>
            <a:off x="-1" y="0"/>
            <a:ext cx="12766683" cy="6858000"/>
          </a:xfrm>
          <a:prstGeom prst="rect">
            <a:avLst/>
          </a:prstGeom>
        </p:spPr>
      </p:pic>
      <p:sp>
        <p:nvSpPr>
          <p:cNvPr id="3" name="Tekstvak 2"/>
          <p:cNvSpPr txBox="1"/>
          <p:nvPr/>
        </p:nvSpPr>
        <p:spPr>
          <a:xfrm>
            <a:off x="2493035" y="4494363"/>
            <a:ext cx="7902997" cy="830997"/>
          </a:xfrm>
          <a:prstGeom prst="rect">
            <a:avLst/>
          </a:prstGeom>
          <a:noFill/>
        </p:spPr>
        <p:txBody>
          <a:bodyPr wrap="none" rtlCol="0">
            <a:spAutoFit/>
          </a:bodyPr>
          <a:lstStyle/>
          <a:p>
            <a:r>
              <a:rPr lang="nl-NL" sz="4800" b="1" dirty="0" smtClean="0">
                <a:solidFill>
                  <a:schemeClr val="bg1"/>
                </a:solidFill>
              </a:rPr>
              <a:t>Procesmining in het onderwijs</a:t>
            </a:r>
            <a:endParaRPr lang="nl-NL" sz="4800" b="1" dirty="0">
              <a:solidFill>
                <a:schemeClr val="bg1"/>
              </a:solidFill>
            </a:endParaRPr>
          </a:p>
        </p:txBody>
      </p:sp>
    </p:spTree>
    <p:extLst>
      <p:ext uri="{BB962C8B-B14F-4D97-AF65-F5344CB8AC3E}">
        <p14:creationId xmlns:p14="http://schemas.microsoft.com/office/powerpoint/2010/main" val="221874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Aanpak Open Universiteit</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10</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3793900" y="1350920"/>
            <a:ext cx="7023521" cy="4478149"/>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b="1" dirty="0" smtClean="0">
                <a:solidFill>
                  <a:prstClr val="black"/>
                </a:solidFill>
                <a:latin typeface="Montserrat" pitchFamily="2" charset="77"/>
              </a:rPr>
              <a:t>Laat systemen loggen</a:t>
            </a:r>
            <a:r>
              <a:rPr lang="nl-NL" sz="1600" dirty="0" smtClean="0">
                <a:solidFill>
                  <a:prstClr val="black"/>
                </a:solidFill>
                <a:latin typeface="Montserrat" pitchFamily="2" charset="77"/>
              </a:rPr>
              <a:t>: CSV </a:t>
            </a:r>
            <a:r>
              <a:rPr lang="nl-NL" sz="1600" dirty="0">
                <a:solidFill>
                  <a:prstClr val="black"/>
                </a:solidFill>
                <a:latin typeface="Montserrat" pitchFamily="2" charset="77"/>
              </a:rPr>
              <a:t>bestand </a:t>
            </a:r>
            <a:r>
              <a:rPr lang="nl-NL" sz="1600" dirty="0" smtClean="0">
                <a:solidFill>
                  <a:prstClr val="black"/>
                </a:solidFill>
                <a:latin typeface="Montserrat" pitchFamily="2" charset="77"/>
              </a:rPr>
              <a:t>met eventlog</a:t>
            </a: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smtClean="0">
                <a:solidFill>
                  <a:prstClr val="black"/>
                </a:solidFill>
                <a:latin typeface="Montserrat" pitchFamily="2" charset="77"/>
              </a:rPr>
              <a:t>Neem procesmining tool en </a:t>
            </a:r>
            <a:r>
              <a:rPr lang="nl-NL" sz="1600" b="1" dirty="0" smtClean="0">
                <a:solidFill>
                  <a:prstClr val="black"/>
                </a:solidFill>
                <a:latin typeface="Montserrat" pitchFamily="2" charset="77"/>
              </a:rPr>
              <a:t>bekijk de ‘sporen’</a:t>
            </a: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b="1" dirty="0" smtClean="0">
                <a:solidFill>
                  <a:prstClr val="black"/>
                </a:solidFill>
                <a:latin typeface="Montserrat" pitchFamily="2" charset="77"/>
              </a:rPr>
              <a:t>Bouw</a:t>
            </a:r>
            <a:r>
              <a:rPr lang="nl-NL" sz="1600" dirty="0" smtClean="0">
                <a:solidFill>
                  <a:prstClr val="black"/>
                </a:solidFill>
                <a:latin typeface="Montserrat" pitchFamily="2" charset="77"/>
              </a:rPr>
              <a:t> je rapport, dashboard of analyse</a:t>
            </a: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grpSp>
        <p:nvGrpSpPr>
          <p:cNvPr id="13" name="Group 12">
            <a:extLst>
              <a:ext uri="{FF2B5EF4-FFF2-40B4-BE49-F238E27FC236}">
                <a16:creationId xmlns:a16="http://schemas.microsoft.com/office/drawing/2014/main" id="{9E402B97-5185-45C5-A481-200F63176C93}"/>
              </a:ext>
            </a:extLst>
          </p:cNvPr>
          <p:cNvGrpSpPr/>
          <p:nvPr/>
        </p:nvGrpSpPr>
        <p:grpSpPr>
          <a:xfrm>
            <a:off x="3144078" y="1625464"/>
            <a:ext cx="769780" cy="884805"/>
            <a:chOff x="2080320" y="695"/>
            <a:chExt cx="769780" cy="884805"/>
          </a:xfrm>
        </p:grpSpPr>
        <p:sp>
          <p:nvSpPr>
            <p:cNvPr id="14" name="Hexagon 13">
              <a:extLst>
                <a:ext uri="{FF2B5EF4-FFF2-40B4-BE49-F238E27FC236}">
                  <a16:creationId xmlns:a16="http://schemas.microsoft.com/office/drawing/2014/main" id="{D28BBBBD-5155-4DF6-9E56-9C6CC42BA255}"/>
                </a:ext>
              </a:extLst>
            </p:cNvPr>
            <p:cNvSpPr/>
            <p:nvPr/>
          </p:nvSpPr>
          <p:spPr>
            <a:xfrm rot="5400000">
              <a:off x="2022807" y="58208"/>
              <a:ext cx="884805" cy="769780"/>
            </a:xfrm>
            <a:prstGeom prst="hexagon">
              <a:avLst>
                <a:gd name="adj" fmla="val 25000"/>
                <a:gd name="vf" fmla="val 115470"/>
              </a:avLst>
            </a:prstGeom>
            <a:solidFill>
              <a:srgbClr val="43A5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641790EC-138C-4E17-AB7A-441E47CB83E8}"/>
                </a:ext>
              </a:extLst>
            </p:cNvPr>
            <p:cNvSpPr txBox="1"/>
            <p:nvPr/>
          </p:nvSpPr>
          <p:spPr>
            <a:xfrm>
              <a:off x="2200276" y="138578"/>
              <a:ext cx="529866" cy="609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useo Sans 100" panose="02000000000000000000" pitchFamily="50" charset="0"/>
                </a:rPr>
                <a:t>1</a:t>
              </a:r>
              <a:endParaRPr lang="nl-NL" sz="1800" kern="1200" dirty="0">
                <a:solidFill>
                  <a:schemeClr val="tx1"/>
                </a:solidFill>
                <a:latin typeface="Museo Sans 100" panose="02000000000000000000" pitchFamily="50" charset="0"/>
              </a:endParaRPr>
            </a:p>
          </p:txBody>
        </p:sp>
      </p:grpSp>
      <p:grpSp>
        <p:nvGrpSpPr>
          <p:cNvPr id="16" name="Group 15">
            <a:extLst>
              <a:ext uri="{FF2B5EF4-FFF2-40B4-BE49-F238E27FC236}">
                <a16:creationId xmlns:a16="http://schemas.microsoft.com/office/drawing/2014/main" id="{02B043D5-88B5-4692-A745-7CD8A34B9BBB}"/>
              </a:ext>
            </a:extLst>
          </p:cNvPr>
          <p:cNvGrpSpPr/>
          <p:nvPr/>
        </p:nvGrpSpPr>
        <p:grpSpPr>
          <a:xfrm>
            <a:off x="3144078" y="3851760"/>
            <a:ext cx="769780" cy="884805"/>
            <a:chOff x="2080320" y="695"/>
            <a:chExt cx="769780" cy="884805"/>
          </a:xfrm>
        </p:grpSpPr>
        <p:sp>
          <p:nvSpPr>
            <p:cNvPr id="17" name="Hexagon 16">
              <a:extLst>
                <a:ext uri="{FF2B5EF4-FFF2-40B4-BE49-F238E27FC236}">
                  <a16:creationId xmlns:a16="http://schemas.microsoft.com/office/drawing/2014/main" id="{C1AA9030-C49C-452D-A13C-C4B4A028F7E0}"/>
                </a:ext>
              </a:extLst>
            </p:cNvPr>
            <p:cNvSpPr/>
            <p:nvPr/>
          </p:nvSpPr>
          <p:spPr>
            <a:xfrm rot="5400000">
              <a:off x="2022807" y="58208"/>
              <a:ext cx="884805" cy="769780"/>
            </a:xfrm>
            <a:prstGeom prst="hexagon">
              <a:avLst>
                <a:gd name="adj" fmla="val 25000"/>
                <a:gd name="vf" fmla="val 115470"/>
              </a:avLst>
            </a:prstGeom>
            <a:solidFill>
              <a:srgbClr val="43A5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Hexagon 4">
              <a:extLst>
                <a:ext uri="{FF2B5EF4-FFF2-40B4-BE49-F238E27FC236}">
                  <a16:creationId xmlns:a16="http://schemas.microsoft.com/office/drawing/2014/main" id="{3322076B-1015-495C-8921-BBA8AF8E52E4}"/>
                </a:ext>
              </a:extLst>
            </p:cNvPr>
            <p:cNvSpPr txBox="1"/>
            <p:nvPr/>
          </p:nvSpPr>
          <p:spPr>
            <a:xfrm>
              <a:off x="2200276" y="138578"/>
              <a:ext cx="529866" cy="609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useo Sans 100" panose="02000000000000000000" pitchFamily="50" charset="0"/>
                </a:rPr>
                <a:t>3</a:t>
              </a:r>
              <a:endParaRPr lang="nl-NL" sz="1800" kern="1200" dirty="0">
                <a:solidFill>
                  <a:schemeClr val="tx1"/>
                </a:solidFill>
                <a:latin typeface="Museo Sans 100" panose="02000000000000000000" pitchFamily="50" charset="0"/>
              </a:endParaRPr>
            </a:p>
          </p:txBody>
        </p:sp>
      </p:grpSp>
      <p:grpSp>
        <p:nvGrpSpPr>
          <p:cNvPr id="26" name="Group 25">
            <a:extLst>
              <a:ext uri="{FF2B5EF4-FFF2-40B4-BE49-F238E27FC236}">
                <a16:creationId xmlns:a16="http://schemas.microsoft.com/office/drawing/2014/main" id="{846B9B3E-B139-45D5-B9B5-A805A04DEC11}"/>
              </a:ext>
            </a:extLst>
          </p:cNvPr>
          <p:cNvGrpSpPr/>
          <p:nvPr/>
        </p:nvGrpSpPr>
        <p:grpSpPr>
          <a:xfrm>
            <a:off x="3144078" y="2738612"/>
            <a:ext cx="769780" cy="884805"/>
            <a:chOff x="2080320" y="695"/>
            <a:chExt cx="769780" cy="884805"/>
          </a:xfrm>
        </p:grpSpPr>
        <p:sp>
          <p:nvSpPr>
            <p:cNvPr id="27" name="Hexagon 26">
              <a:extLst>
                <a:ext uri="{FF2B5EF4-FFF2-40B4-BE49-F238E27FC236}">
                  <a16:creationId xmlns:a16="http://schemas.microsoft.com/office/drawing/2014/main" id="{01F170AF-65B8-463F-992D-392111AB9A67}"/>
                </a:ext>
              </a:extLst>
            </p:cNvPr>
            <p:cNvSpPr/>
            <p:nvPr/>
          </p:nvSpPr>
          <p:spPr>
            <a:xfrm rot="5400000">
              <a:off x="2022807" y="58208"/>
              <a:ext cx="884805" cy="769780"/>
            </a:xfrm>
            <a:prstGeom prst="hexagon">
              <a:avLst>
                <a:gd name="adj" fmla="val 25000"/>
                <a:gd name="vf" fmla="val 115470"/>
              </a:avLst>
            </a:prstGeom>
            <a:solidFill>
              <a:srgbClr val="43A5D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Hexagon 4">
              <a:extLst>
                <a:ext uri="{FF2B5EF4-FFF2-40B4-BE49-F238E27FC236}">
                  <a16:creationId xmlns:a16="http://schemas.microsoft.com/office/drawing/2014/main" id="{A450FE20-CDD1-4F41-8B9A-238976CEB8D8}"/>
                </a:ext>
              </a:extLst>
            </p:cNvPr>
            <p:cNvSpPr txBox="1"/>
            <p:nvPr/>
          </p:nvSpPr>
          <p:spPr>
            <a:xfrm>
              <a:off x="2200276" y="138578"/>
              <a:ext cx="529866" cy="609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useo Sans 100" panose="02000000000000000000" pitchFamily="50" charset="0"/>
                </a:rPr>
                <a:t>2</a:t>
              </a:r>
              <a:endParaRPr lang="nl-NL" sz="1800" kern="1200" dirty="0">
                <a:solidFill>
                  <a:schemeClr val="tx1"/>
                </a:solidFill>
                <a:latin typeface="Museo Sans 100" panose="02000000000000000000" pitchFamily="50" charset="0"/>
              </a:endParaRPr>
            </a:p>
          </p:txBody>
        </p:sp>
      </p:gr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20"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1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(Theorie)</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11</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3" name="Afbeelding 2"/>
          <p:cNvPicPr>
            <a:picLocks noChangeAspect="1"/>
          </p:cNvPicPr>
          <p:nvPr/>
        </p:nvPicPr>
        <p:blipFill>
          <a:blip r:embed="rId5"/>
          <a:stretch>
            <a:fillRect/>
          </a:stretch>
        </p:blipFill>
        <p:spPr>
          <a:xfrm>
            <a:off x="1331563" y="1757218"/>
            <a:ext cx="9528874" cy="4706520"/>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5325" y="5121260"/>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0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2"/>
          <a:srcRect b="11219"/>
          <a:stretch/>
        </p:blipFill>
        <p:spPr>
          <a:xfrm>
            <a:off x="8610600" y="5689055"/>
            <a:ext cx="3171039" cy="667295"/>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a:stretch>
            <a:fillRect/>
          </a:stretch>
        </p:blipFill>
        <p:spPr>
          <a:xfrm>
            <a:off x="4951063" y="-3768531"/>
            <a:ext cx="9528874" cy="9400847"/>
          </a:xfrm>
          <a:prstGeom prst="rect">
            <a:avLst/>
          </a:prstGeom>
        </p:spPr>
      </p:pic>
      <p:sp>
        <p:nvSpPr>
          <p:cNvPr id="124"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00559472-89EA-4B35-A495-364AC384A62A}" type="slidenum">
              <a:rPr lang="en-US" altLang="nl-NL" sz="1400">
                <a:solidFill>
                  <a:schemeClr val="tx1"/>
                </a:solidFill>
                <a:latin typeface="Helvetica Neue Light" pitchFamily="-108" charset="0"/>
                <a:sym typeface="Helvetica Neue Light" pitchFamily="-108" charset="0"/>
              </a:rPr>
              <a:pPr eaLnBrk="1" hangingPunct="1"/>
              <a:t>12</a:t>
            </a:fld>
            <a:endParaRPr lang="en-US" altLang="nl-NL" sz="1400">
              <a:solidFill>
                <a:schemeClr val="tx1"/>
              </a:solidFill>
              <a:latin typeface="Helvetica Neue Light" pitchFamily="-108" charset="0"/>
              <a:sym typeface="Helvetica Neue Light" pitchFamily="-108" charset="0"/>
            </a:endParaRPr>
          </a:p>
        </p:txBody>
      </p:sp>
      <p:graphicFrame>
        <p:nvGraphicFramePr>
          <p:cNvPr id="23553" name="Group 1"/>
          <p:cNvGraphicFramePr>
            <a:graphicFrameLocks noGrp="1"/>
          </p:cNvGraphicFramePr>
          <p:nvPr>
            <p:extLst>
              <p:ext uri="{D42A27DB-BD31-4B8C-83A1-F6EECF244321}">
                <p14:modId xmlns:p14="http://schemas.microsoft.com/office/powerpoint/2010/main" val="1800774691"/>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pic>
        <p:nvPicPr>
          <p:cNvPr id="4"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5"/>
          <a:stretch>
            <a:fillRect/>
          </a:stretch>
        </p:blipFill>
        <p:spPr>
          <a:xfrm>
            <a:off x="379377" y="290989"/>
            <a:ext cx="1121690" cy="1123594"/>
          </a:xfrm>
        </p:spPr>
      </p:pic>
      <p:sp>
        <p:nvSpPr>
          <p:cNvPr id="2" name="Rechthoek 1"/>
          <p:cNvSpPr/>
          <p:nvPr/>
        </p:nvSpPr>
        <p:spPr>
          <a:xfrm>
            <a:off x="6894287" y="820313"/>
            <a:ext cx="6096000" cy="4524315"/>
          </a:xfrm>
          <a:prstGeom prst="rect">
            <a:avLst/>
          </a:prstGeom>
        </p:spPr>
        <p:txBody>
          <a:bodyPr>
            <a:spAutoFit/>
          </a:bodyPr>
          <a:lstStyle/>
          <a:p>
            <a:r>
              <a:rPr lang="nl-NL" dirty="0"/>
              <a:t>1-1-2021;Student 1;Cursus A</a:t>
            </a:r>
          </a:p>
          <a:p>
            <a:r>
              <a:rPr lang="nl-NL" dirty="0"/>
              <a:t>2-1-2021;Student 2;Cursus A</a:t>
            </a:r>
          </a:p>
          <a:p>
            <a:r>
              <a:rPr lang="nl-NL" dirty="0"/>
              <a:t>3-1-2021;Student 1;Cursus B</a:t>
            </a:r>
          </a:p>
          <a:p>
            <a:r>
              <a:rPr lang="nl-NL" dirty="0"/>
              <a:t>4-1-2021;Student 1;Cursus C</a:t>
            </a:r>
          </a:p>
          <a:p>
            <a:r>
              <a:rPr lang="nl-NL" dirty="0"/>
              <a:t>5-1-2021;Student 3;Cursus A</a:t>
            </a:r>
          </a:p>
          <a:p>
            <a:r>
              <a:rPr lang="nl-NL" dirty="0"/>
              <a:t>6-1-2021;Student 2;Cursus C</a:t>
            </a:r>
          </a:p>
          <a:p>
            <a:r>
              <a:rPr lang="nl-NL" dirty="0"/>
              <a:t>7-1-2021;Student 3;Cursus B</a:t>
            </a:r>
          </a:p>
          <a:p>
            <a:r>
              <a:rPr lang="nl-NL" dirty="0"/>
              <a:t>8-1-2021;Student 2;Cursus B</a:t>
            </a:r>
          </a:p>
          <a:p>
            <a:r>
              <a:rPr lang="nl-NL" dirty="0"/>
              <a:t>9-1-2021;Student 1;Cursus D</a:t>
            </a:r>
          </a:p>
          <a:p>
            <a:r>
              <a:rPr lang="nl-NL" dirty="0"/>
              <a:t>10-1-2021;Student 2;Cursus D</a:t>
            </a:r>
          </a:p>
          <a:p>
            <a:r>
              <a:rPr lang="nl-NL" dirty="0"/>
              <a:t>11-1-2021;Student 2;Cursus E</a:t>
            </a:r>
          </a:p>
          <a:p>
            <a:r>
              <a:rPr lang="nl-NL" dirty="0"/>
              <a:t>12-1-2021;Student 3;Cursus C</a:t>
            </a:r>
          </a:p>
          <a:p>
            <a:r>
              <a:rPr lang="nl-NL" dirty="0"/>
              <a:t>13-1-2021;Student 3;Cursus D</a:t>
            </a:r>
          </a:p>
          <a:p>
            <a:r>
              <a:rPr lang="nl-NL" dirty="0"/>
              <a:t>14-1-2021;Student 1;Cursus E</a:t>
            </a:r>
          </a:p>
          <a:p>
            <a:r>
              <a:rPr lang="nl-NL" dirty="0"/>
              <a:t>15-1-2021;Student 3;Cursus D</a:t>
            </a:r>
          </a:p>
          <a:p>
            <a:r>
              <a:rPr lang="nl-NL" dirty="0"/>
              <a:t>16-1-2021;Student 3;Cursus E</a:t>
            </a:r>
          </a:p>
        </p:txBody>
      </p:sp>
    </p:spTree>
    <p:extLst>
      <p:ext uri="{BB962C8B-B14F-4D97-AF65-F5344CB8AC3E}">
        <p14:creationId xmlns:p14="http://schemas.microsoft.com/office/powerpoint/2010/main" val="220814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p:cNvPicPr>
            <a:picLocks noChangeAspect="1"/>
          </p:cNvPicPr>
          <p:nvPr/>
        </p:nvPicPr>
        <p:blipFill>
          <a:blip r:embed="rId2"/>
          <a:stretch>
            <a:fillRect/>
          </a:stretch>
        </p:blipFill>
        <p:spPr>
          <a:xfrm>
            <a:off x="4951063" y="-3768531"/>
            <a:ext cx="9528874" cy="9400847"/>
          </a:xfrm>
          <a:prstGeom prst="rect">
            <a:avLst/>
          </a:prstGeom>
        </p:spPr>
      </p:pic>
      <p:sp>
        <p:nvSpPr>
          <p:cNvPr id="139"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4A6DFA53-BA57-4DF4-9EF0-C12BE04794E8}" type="slidenum">
              <a:rPr lang="en-US" altLang="nl-NL" sz="1400">
                <a:solidFill>
                  <a:schemeClr val="tx1"/>
                </a:solidFill>
                <a:latin typeface="Helvetica Neue Light" pitchFamily="-108" charset="0"/>
                <a:sym typeface="Helvetica Neue Light" pitchFamily="-108" charset="0"/>
              </a:rPr>
              <a:pPr eaLnBrk="1" hangingPunct="1"/>
              <a:t>13</a:t>
            </a:fld>
            <a:endParaRPr lang="en-US" altLang="nl-NL" sz="1400">
              <a:solidFill>
                <a:schemeClr val="tx1"/>
              </a:solidFill>
              <a:latin typeface="Helvetica Neue Light" pitchFamily="-108" charset="0"/>
              <a:sym typeface="Helvetica Neue Light" pitchFamily="-108" charset="0"/>
            </a:endParaRPr>
          </a:p>
        </p:txBody>
      </p:sp>
      <p:graphicFrame>
        <p:nvGraphicFramePr>
          <p:cNvPr id="24577" name="Group 1"/>
          <p:cNvGraphicFramePr>
            <a:graphicFrameLocks noGrp="1"/>
          </p:cNvGraphicFramePr>
          <p:nvPr>
            <p:extLst>
              <p:ext uri="{D42A27DB-BD31-4B8C-83A1-F6EECF244321}">
                <p14:modId xmlns:p14="http://schemas.microsoft.com/office/powerpoint/2010/main" val="3602105000"/>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84363" name="AutoShape 123"/>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4364" name="AutoShape 124"/>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4365" name="AutoShape 125"/>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4366" name="AutoShape 126"/>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4367" name="AutoShape 127"/>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4368" name="Line 128"/>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4369" name="Line 129"/>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4370" name="Line 130"/>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4371" name="Line 131"/>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4372" name="Line 132"/>
          <p:cNvSpPr>
            <a:spLocks noChangeShapeType="1"/>
          </p:cNvSpPr>
          <p:nvPr/>
        </p:nvSpPr>
        <p:spPr bwMode="auto">
          <a:xfrm>
            <a:off x="3959573" y="1401961"/>
            <a:ext cx="906363"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4373" name="Rectangle 133"/>
          <p:cNvSpPr>
            <a:spLocks/>
          </p:cNvSpPr>
          <p:nvPr/>
        </p:nvSpPr>
        <p:spPr bwMode="auto">
          <a:xfrm>
            <a:off x="4875984"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184374" name="Line 134"/>
          <p:cNvSpPr>
            <a:spLocks noChangeShapeType="1"/>
          </p:cNvSpPr>
          <p:nvPr/>
        </p:nvSpPr>
        <p:spPr bwMode="auto">
          <a:xfrm>
            <a:off x="3959573" y="2053828"/>
            <a:ext cx="906363"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4375" name="Line 135"/>
          <p:cNvSpPr>
            <a:spLocks noChangeShapeType="1"/>
          </p:cNvSpPr>
          <p:nvPr/>
        </p:nvSpPr>
        <p:spPr bwMode="auto">
          <a:xfrm>
            <a:off x="3959574" y="2393158"/>
            <a:ext cx="935385" cy="262311"/>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4376" name="Line 136"/>
          <p:cNvSpPr>
            <a:spLocks noChangeShapeType="1"/>
          </p:cNvSpPr>
          <p:nvPr/>
        </p:nvSpPr>
        <p:spPr bwMode="auto">
          <a:xfrm>
            <a:off x="3959573" y="4116587"/>
            <a:ext cx="906363"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4377" name="Line 137"/>
          <p:cNvSpPr>
            <a:spLocks noChangeShapeType="1"/>
          </p:cNvSpPr>
          <p:nvPr/>
        </p:nvSpPr>
        <p:spPr bwMode="auto">
          <a:xfrm>
            <a:off x="3959573" y="5840016"/>
            <a:ext cx="906363"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pic>
        <p:nvPicPr>
          <p:cNvPr id="19"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379377" y="290989"/>
            <a:ext cx="1121690" cy="1123594"/>
          </a:xfrm>
        </p:spPr>
      </p:pic>
      <p:pic>
        <p:nvPicPr>
          <p:cNvPr id="21"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22"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p:cNvPicPr>
            <a:picLocks noChangeAspect="1"/>
          </p:cNvPicPr>
          <p:nvPr/>
        </p:nvPicPr>
        <p:blipFill>
          <a:blip r:embed="rId2"/>
          <a:stretch>
            <a:fillRect/>
          </a:stretch>
        </p:blipFill>
        <p:spPr>
          <a:xfrm>
            <a:off x="4951063" y="-3768531"/>
            <a:ext cx="9528874" cy="9400847"/>
          </a:xfrm>
          <a:prstGeom prst="rect">
            <a:avLst/>
          </a:prstGeom>
        </p:spPr>
      </p:pic>
      <p:sp>
        <p:nvSpPr>
          <p:cNvPr id="149"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5FF4969A-CE0F-444D-A687-764514D7197D}" type="slidenum">
              <a:rPr lang="en-US" altLang="nl-NL" sz="1400">
                <a:solidFill>
                  <a:schemeClr val="tx1"/>
                </a:solidFill>
                <a:latin typeface="Helvetica Neue Light" pitchFamily="-108" charset="0"/>
                <a:sym typeface="Helvetica Neue Light" pitchFamily="-108" charset="0"/>
              </a:rPr>
              <a:pPr eaLnBrk="1" hangingPunct="1"/>
              <a:t>14</a:t>
            </a:fld>
            <a:endParaRPr lang="en-US" altLang="nl-NL" sz="1400">
              <a:solidFill>
                <a:schemeClr val="tx1"/>
              </a:solidFill>
              <a:latin typeface="Helvetica Neue Light" pitchFamily="-108" charset="0"/>
              <a:sym typeface="Helvetica Neue Light" pitchFamily="-108" charset="0"/>
            </a:endParaRPr>
          </a:p>
        </p:txBody>
      </p:sp>
      <p:sp>
        <p:nvSpPr>
          <p:cNvPr id="185347" name="Line 1"/>
          <p:cNvSpPr>
            <a:spLocks noChangeShapeType="1"/>
          </p:cNvSpPr>
          <p:nvPr/>
        </p:nvSpPr>
        <p:spPr bwMode="auto">
          <a:xfrm>
            <a:off x="4022081" y="1705571"/>
            <a:ext cx="1862956"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48" name="Line 2"/>
          <p:cNvSpPr>
            <a:spLocks noChangeShapeType="1"/>
          </p:cNvSpPr>
          <p:nvPr/>
        </p:nvSpPr>
        <p:spPr bwMode="auto">
          <a:xfrm>
            <a:off x="4032126" y="3098603"/>
            <a:ext cx="1852911"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49" name="Line 3"/>
          <p:cNvSpPr>
            <a:spLocks noChangeShapeType="1"/>
          </p:cNvSpPr>
          <p:nvPr/>
        </p:nvSpPr>
        <p:spPr bwMode="auto">
          <a:xfrm>
            <a:off x="4032126" y="3768328"/>
            <a:ext cx="1852911"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50" name="Line 4"/>
          <p:cNvSpPr>
            <a:spLocks noChangeShapeType="1"/>
          </p:cNvSpPr>
          <p:nvPr/>
        </p:nvSpPr>
        <p:spPr bwMode="auto">
          <a:xfrm rot="10800000" flipH="1">
            <a:off x="4032126" y="4400106"/>
            <a:ext cx="1852911" cy="78135"/>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51" name="Line 5"/>
          <p:cNvSpPr>
            <a:spLocks noChangeShapeType="1"/>
          </p:cNvSpPr>
          <p:nvPr/>
        </p:nvSpPr>
        <p:spPr bwMode="auto">
          <a:xfrm>
            <a:off x="4032128" y="4841007"/>
            <a:ext cx="1871885" cy="137295"/>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graphicFrame>
        <p:nvGraphicFramePr>
          <p:cNvPr id="25606" name="Group 6"/>
          <p:cNvGraphicFramePr>
            <a:graphicFrameLocks noGrp="1"/>
          </p:cNvGraphicFramePr>
          <p:nvPr>
            <p:extLst>
              <p:ext uri="{D42A27DB-BD31-4B8C-83A1-F6EECF244321}">
                <p14:modId xmlns:p14="http://schemas.microsoft.com/office/powerpoint/2010/main" val="163420807"/>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85392" name="AutoShape 128"/>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700">
                <a:solidFill>
                  <a:schemeClr val="tx1"/>
                </a:solidFill>
                <a:latin typeface="Helvetica Neue" pitchFamily="-108" charset="0"/>
                <a:sym typeface="Helvetica Neue" pitchFamily="-108" charset="0"/>
              </a:rPr>
              <a:t>A</a:t>
            </a:r>
          </a:p>
        </p:txBody>
      </p:sp>
      <p:sp>
        <p:nvSpPr>
          <p:cNvPr id="185393" name="AutoShape 129"/>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700">
                <a:solidFill>
                  <a:schemeClr val="tx1"/>
                </a:solidFill>
                <a:latin typeface="Helvetica Neue" pitchFamily="-108" charset="0"/>
                <a:sym typeface="Helvetica Neue" pitchFamily="-108" charset="0"/>
              </a:rPr>
              <a:t>B</a:t>
            </a:r>
          </a:p>
        </p:txBody>
      </p:sp>
      <p:sp>
        <p:nvSpPr>
          <p:cNvPr id="185394" name="AutoShape 130"/>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700">
                <a:solidFill>
                  <a:schemeClr val="tx1"/>
                </a:solidFill>
                <a:latin typeface="Helvetica Neue" pitchFamily="-108" charset="0"/>
                <a:sym typeface="Helvetica Neue" pitchFamily="-108" charset="0"/>
              </a:rPr>
              <a:t>C</a:t>
            </a:r>
          </a:p>
        </p:txBody>
      </p:sp>
      <p:sp>
        <p:nvSpPr>
          <p:cNvPr id="185395" name="AutoShape 131"/>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700">
                <a:solidFill>
                  <a:schemeClr val="tx1"/>
                </a:solidFill>
                <a:latin typeface="Helvetica Neue" pitchFamily="-108" charset="0"/>
                <a:sym typeface="Helvetica Neue" pitchFamily="-108" charset="0"/>
              </a:rPr>
              <a:t>D</a:t>
            </a:r>
          </a:p>
        </p:txBody>
      </p:sp>
      <p:sp>
        <p:nvSpPr>
          <p:cNvPr id="185396" name="AutoShape 132"/>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700">
                <a:solidFill>
                  <a:schemeClr val="tx1"/>
                </a:solidFill>
                <a:latin typeface="Helvetica Neue" pitchFamily="-108" charset="0"/>
                <a:sym typeface="Helvetica Neue" pitchFamily="-108" charset="0"/>
              </a:rPr>
              <a:t>E</a:t>
            </a:r>
          </a:p>
        </p:txBody>
      </p:sp>
      <p:sp>
        <p:nvSpPr>
          <p:cNvPr id="185397" name="Line 133"/>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98" name="Line 134"/>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399" name="Line 135"/>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400" name="Line 136"/>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5401" name="AutoShape 137"/>
          <p:cNvSpPr>
            <a:spLocks/>
          </p:cNvSpPr>
          <p:nvPr/>
        </p:nvSpPr>
        <p:spPr bwMode="auto">
          <a:xfrm>
            <a:off x="5966522" y="148232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5402" name="AutoShape 138"/>
          <p:cNvSpPr>
            <a:spLocks/>
          </p:cNvSpPr>
          <p:nvPr/>
        </p:nvSpPr>
        <p:spPr bwMode="auto">
          <a:xfrm>
            <a:off x="5966522" y="292000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5403" name="AutoShape 139"/>
          <p:cNvSpPr>
            <a:spLocks/>
          </p:cNvSpPr>
          <p:nvPr/>
        </p:nvSpPr>
        <p:spPr bwMode="auto">
          <a:xfrm>
            <a:off x="5966522" y="3589735"/>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5404" name="AutoShape 140"/>
          <p:cNvSpPr>
            <a:spLocks/>
          </p:cNvSpPr>
          <p:nvPr/>
        </p:nvSpPr>
        <p:spPr bwMode="auto">
          <a:xfrm>
            <a:off x="5966522" y="421481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5405" name="AutoShape 141"/>
          <p:cNvSpPr>
            <a:spLocks/>
          </p:cNvSpPr>
          <p:nvPr/>
        </p:nvSpPr>
        <p:spPr bwMode="auto">
          <a:xfrm>
            <a:off x="5975450" y="479524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5406" name="Line 142"/>
          <p:cNvSpPr>
            <a:spLocks noChangeShapeType="1"/>
          </p:cNvSpPr>
          <p:nvPr/>
        </p:nvSpPr>
        <p:spPr bwMode="auto">
          <a:xfrm rot="10800000" flipH="1">
            <a:off x="6184181" y="1825008"/>
            <a:ext cx="0" cy="110504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5407" name="Line 143"/>
          <p:cNvSpPr>
            <a:spLocks noChangeShapeType="1"/>
          </p:cNvSpPr>
          <p:nvPr/>
        </p:nvSpPr>
        <p:spPr bwMode="auto">
          <a:xfrm rot="10800000" flipH="1">
            <a:off x="6184181" y="3262685"/>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5408" name="Line 144"/>
          <p:cNvSpPr>
            <a:spLocks noChangeShapeType="1"/>
          </p:cNvSpPr>
          <p:nvPr/>
        </p:nvSpPr>
        <p:spPr bwMode="auto">
          <a:xfrm rot="10800000" flipH="1">
            <a:off x="6184181" y="4557491"/>
            <a:ext cx="0" cy="254496"/>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5409" name="Line 145"/>
          <p:cNvSpPr>
            <a:spLocks noChangeShapeType="1"/>
          </p:cNvSpPr>
          <p:nvPr/>
        </p:nvSpPr>
        <p:spPr bwMode="auto">
          <a:xfrm rot="10800000" flipH="1">
            <a:off x="6184181" y="3923483"/>
            <a:ext cx="0" cy="30026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5410" name="Rectangle 146"/>
          <p:cNvSpPr>
            <a:spLocks/>
          </p:cNvSpPr>
          <p:nvPr/>
        </p:nvSpPr>
        <p:spPr bwMode="auto">
          <a:xfrm>
            <a:off x="4875984"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185411" name="Rectangle 147"/>
          <p:cNvSpPr>
            <a:spLocks/>
          </p:cNvSpPr>
          <p:nvPr/>
        </p:nvSpPr>
        <p:spPr bwMode="auto">
          <a:xfrm>
            <a:off x="5902898"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pic>
        <p:nvPicPr>
          <p:cNvPr id="29"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379377" y="290989"/>
            <a:ext cx="1121690" cy="1123594"/>
          </a:xfrm>
        </p:spPr>
      </p:pic>
      <p:pic>
        <p:nvPicPr>
          <p:cNvPr id="31"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32"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6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2"/>
          <a:srcRect b="11219"/>
          <a:stretch/>
        </p:blipFill>
        <p:spPr>
          <a:xfrm>
            <a:off x="8610600" y="5689055"/>
            <a:ext cx="3171039" cy="667295"/>
          </a:xfrm>
          <a:prstGeom prst="rect">
            <a:avLst/>
          </a:prstGeom>
        </p:spPr>
      </p:pic>
      <p:pic>
        <p:nvPicPr>
          <p:cNvPr id="45"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43" name="Afbeelding 42"/>
          <p:cNvPicPr>
            <a:picLocks noChangeAspect="1"/>
          </p:cNvPicPr>
          <p:nvPr/>
        </p:nvPicPr>
        <p:blipFill>
          <a:blip r:embed="rId4"/>
          <a:stretch>
            <a:fillRect/>
          </a:stretch>
        </p:blipFill>
        <p:spPr>
          <a:xfrm>
            <a:off x="4951063" y="-3768531"/>
            <a:ext cx="9528874" cy="9400847"/>
          </a:xfrm>
          <a:prstGeom prst="rect">
            <a:avLst/>
          </a:prstGeom>
        </p:spPr>
      </p:pic>
      <p:sp>
        <p:nvSpPr>
          <p:cNvPr id="162"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6FBD618F-7D65-4F1E-9856-E28940270698}" type="slidenum">
              <a:rPr lang="en-US" altLang="nl-NL" sz="1400">
                <a:solidFill>
                  <a:schemeClr val="tx1"/>
                </a:solidFill>
                <a:latin typeface="Helvetica Neue Light" pitchFamily="-108" charset="0"/>
                <a:sym typeface="Helvetica Neue Light" pitchFamily="-108" charset="0"/>
              </a:rPr>
              <a:pPr eaLnBrk="1" hangingPunct="1"/>
              <a:t>15</a:t>
            </a:fld>
            <a:endParaRPr lang="en-US" altLang="nl-NL" sz="1400">
              <a:solidFill>
                <a:schemeClr val="tx1"/>
              </a:solidFill>
              <a:latin typeface="Helvetica Neue Light" pitchFamily="-108" charset="0"/>
              <a:sym typeface="Helvetica Neue Light" pitchFamily="-108" charset="0"/>
            </a:endParaRPr>
          </a:p>
        </p:txBody>
      </p:sp>
      <p:sp>
        <p:nvSpPr>
          <p:cNvPr id="186371" name="Line 1"/>
          <p:cNvSpPr>
            <a:spLocks noChangeShapeType="1"/>
          </p:cNvSpPr>
          <p:nvPr/>
        </p:nvSpPr>
        <p:spPr bwMode="auto">
          <a:xfrm>
            <a:off x="3995293" y="2759273"/>
            <a:ext cx="2957959"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6372" name="Line 2"/>
          <p:cNvSpPr>
            <a:spLocks noChangeShapeType="1"/>
          </p:cNvSpPr>
          <p:nvPr/>
        </p:nvSpPr>
        <p:spPr bwMode="auto">
          <a:xfrm>
            <a:off x="3995293" y="3455789"/>
            <a:ext cx="2957959"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6373" name="Line 3"/>
          <p:cNvSpPr>
            <a:spLocks noChangeShapeType="1"/>
          </p:cNvSpPr>
          <p:nvPr/>
        </p:nvSpPr>
        <p:spPr bwMode="auto">
          <a:xfrm rot="10800000" flipH="1">
            <a:off x="3995292" y="4595441"/>
            <a:ext cx="3007072" cy="583779"/>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6374" name="Line 4"/>
          <p:cNvSpPr>
            <a:spLocks noChangeShapeType="1"/>
          </p:cNvSpPr>
          <p:nvPr/>
        </p:nvSpPr>
        <p:spPr bwMode="auto">
          <a:xfrm rot="10800000" flipH="1">
            <a:off x="3995293" y="5271865"/>
            <a:ext cx="2976935" cy="246683"/>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6375" name="Line 5"/>
          <p:cNvSpPr>
            <a:spLocks noChangeShapeType="1"/>
          </p:cNvSpPr>
          <p:nvPr/>
        </p:nvSpPr>
        <p:spPr bwMode="auto">
          <a:xfrm rot="10800000" flipH="1">
            <a:off x="3995293" y="5958336"/>
            <a:ext cx="2976935" cy="256729"/>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sp>
        <p:nvSpPr>
          <p:cNvPr id="186376" name="Line 6"/>
          <p:cNvSpPr>
            <a:spLocks noChangeShapeType="1"/>
          </p:cNvSpPr>
          <p:nvPr/>
        </p:nvSpPr>
        <p:spPr bwMode="auto">
          <a:xfrm>
            <a:off x="3995293" y="6554391"/>
            <a:ext cx="2957959" cy="0"/>
          </a:xfrm>
          <a:prstGeom prst="line">
            <a:avLst/>
          </a:prstGeom>
          <a:noFill/>
          <a:ln w="38100" cap="rnd">
            <a:solidFill>
              <a:srgbClr val="626262"/>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nl-NL" sz="2400"/>
          </a:p>
        </p:txBody>
      </p:sp>
      <p:graphicFrame>
        <p:nvGraphicFramePr>
          <p:cNvPr id="26631" name="Group 7"/>
          <p:cNvGraphicFramePr>
            <a:graphicFrameLocks noGrp="1"/>
          </p:cNvGraphicFramePr>
          <p:nvPr>
            <p:extLst>
              <p:ext uri="{D42A27DB-BD31-4B8C-83A1-F6EECF244321}">
                <p14:modId xmlns:p14="http://schemas.microsoft.com/office/powerpoint/2010/main" val="3437050497"/>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extLst>
                  <a:ext uri="{0D108BD9-81ED-4DB2-BD59-A6C34878D82A}">
                    <a16:rowId xmlns:a16="http://schemas.microsoft.com/office/drawing/2014/main" val="10016"/>
                  </a:ext>
                </a:extLst>
              </a:tr>
            </a:tbl>
          </a:graphicData>
        </a:graphic>
      </p:graphicFrame>
      <p:sp>
        <p:nvSpPr>
          <p:cNvPr id="186417" name="AutoShape 129"/>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6418" name="AutoShape 130"/>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6419" name="AutoShape 131"/>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6420" name="AutoShape 132"/>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6421" name="AutoShape 133"/>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6422" name="Line 134"/>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23" name="Line 135"/>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24" name="Line 136"/>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25" name="Line 137"/>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26" name="AutoShape 138"/>
          <p:cNvSpPr>
            <a:spLocks/>
          </p:cNvSpPr>
          <p:nvPr/>
        </p:nvSpPr>
        <p:spPr bwMode="auto">
          <a:xfrm>
            <a:off x="5966522" y="148232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6427" name="AutoShape 139"/>
          <p:cNvSpPr>
            <a:spLocks/>
          </p:cNvSpPr>
          <p:nvPr/>
        </p:nvSpPr>
        <p:spPr bwMode="auto">
          <a:xfrm>
            <a:off x="5966522" y="292000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dirty="0">
                <a:solidFill>
                  <a:schemeClr val="tx1"/>
                </a:solidFill>
                <a:latin typeface="Helvetica Neue" pitchFamily="-108" charset="0"/>
                <a:sym typeface="Helvetica Neue" pitchFamily="-108" charset="0"/>
              </a:rPr>
              <a:t>C</a:t>
            </a:r>
          </a:p>
        </p:txBody>
      </p:sp>
      <p:sp>
        <p:nvSpPr>
          <p:cNvPr id="186428" name="AutoShape 140"/>
          <p:cNvSpPr>
            <a:spLocks/>
          </p:cNvSpPr>
          <p:nvPr/>
        </p:nvSpPr>
        <p:spPr bwMode="auto">
          <a:xfrm>
            <a:off x="5966522" y="3589735"/>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6429" name="AutoShape 141"/>
          <p:cNvSpPr>
            <a:spLocks/>
          </p:cNvSpPr>
          <p:nvPr/>
        </p:nvSpPr>
        <p:spPr bwMode="auto">
          <a:xfrm>
            <a:off x="5966522" y="421481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6430" name="AutoShape 142"/>
          <p:cNvSpPr>
            <a:spLocks/>
          </p:cNvSpPr>
          <p:nvPr/>
        </p:nvSpPr>
        <p:spPr bwMode="auto">
          <a:xfrm>
            <a:off x="5975450" y="479524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6431" name="Line 143"/>
          <p:cNvSpPr>
            <a:spLocks noChangeShapeType="1"/>
          </p:cNvSpPr>
          <p:nvPr/>
        </p:nvSpPr>
        <p:spPr bwMode="auto">
          <a:xfrm rot="10800000" flipH="1">
            <a:off x="6184181" y="1825008"/>
            <a:ext cx="0" cy="110504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32" name="Line 144"/>
          <p:cNvSpPr>
            <a:spLocks noChangeShapeType="1"/>
          </p:cNvSpPr>
          <p:nvPr/>
        </p:nvSpPr>
        <p:spPr bwMode="auto">
          <a:xfrm rot="10800000" flipH="1">
            <a:off x="6184181" y="3262685"/>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33" name="Line 145"/>
          <p:cNvSpPr>
            <a:spLocks noChangeShapeType="1"/>
          </p:cNvSpPr>
          <p:nvPr/>
        </p:nvSpPr>
        <p:spPr bwMode="auto">
          <a:xfrm rot="10800000" flipH="1">
            <a:off x="6184181" y="4557491"/>
            <a:ext cx="0" cy="254496"/>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34" name="Line 146"/>
          <p:cNvSpPr>
            <a:spLocks noChangeShapeType="1"/>
          </p:cNvSpPr>
          <p:nvPr/>
        </p:nvSpPr>
        <p:spPr bwMode="auto">
          <a:xfrm rot="10800000" flipH="1">
            <a:off x="6184181" y="3923483"/>
            <a:ext cx="0" cy="30026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35" name="AutoShape 147"/>
          <p:cNvSpPr>
            <a:spLocks/>
          </p:cNvSpPr>
          <p:nvPr/>
        </p:nvSpPr>
        <p:spPr bwMode="auto">
          <a:xfrm>
            <a:off x="6993435" y="2580680"/>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6436" name="AutoShape 148"/>
          <p:cNvSpPr>
            <a:spLocks/>
          </p:cNvSpPr>
          <p:nvPr/>
        </p:nvSpPr>
        <p:spPr bwMode="auto">
          <a:xfrm>
            <a:off x="6993435" y="32682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6437" name="AutoShape 149"/>
          <p:cNvSpPr>
            <a:spLocks/>
          </p:cNvSpPr>
          <p:nvPr/>
        </p:nvSpPr>
        <p:spPr bwMode="auto">
          <a:xfrm>
            <a:off x="7011294" y="4429125"/>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6438" name="AutoShape 150"/>
          <p:cNvSpPr>
            <a:spLocks/>
          </p:cNvSpPr>
          <p:nvPr/>
        </p:nvSpPr>
        <p:spPr bwMode="auto">
          <a:xfrm>
            <a:off x="7011294" y="5116711"/>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6439" name="AutoShape 151"/>
          <p:cNvSpPr>
            <a:spLocks/>
          </p:cNvSpPr>
          <p:nvPr/>
        </p:nvSpPr>
        <p:spPr bwMode="auto">
          <a:xfrm>
            <a:off x="7011294" y="63668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6440" name="AutoShape 152"/>
          <p:cNvSpPr>
            <a:spLocks/>
          </p:cNvSpPr>
          <p:nvPr/>
        </p:nvSpPr>
        <p:spPr bwMode="auto">
          <a:xfrm>
            <a:off x="7011294" y="5786439"/>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6441" name="Line 153"/>
          <p:cNvSpPr>
            <a:spLocks noChangeShapeType="1"/>
          </p:cNvSpPr>
          <p:nvPr/>
        </p:nvSpPr>
        <p:spPr bwMode="auto">
          <a:xfrm rot="10800000" flipH="1">
            <a:off x="7202165" y="2923357"/>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42" name="Line 154"/>
          <p:cNvSpPr>
            <a:spLocks noChangeShapeType="1"/>
          </p:cNvSpPr>
          <p:nvPr/>
        </p:nvSpPr>
        <p:spPr bwMode="auto">
          <a:xfrm rot="10800000" flipH="1">
            <a:off x="7211095" y="3593085"/>
            <a:ext cx="0" cy="8371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43" name="Line 155"/>
          <p:cNvSpPr>
            <a:spLocks noChangeShapeType="1"/>
          </p:cNvSpPr>
          <p:nvPr/>
        </p:nvSpPr>
        <p:spPr bwMode="auto">
          <a:xfrm rot="10800000" flipH="1">
            <a:off x="7220025" y="4762873"/>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44" name="Line 156"/>
          <p:cNvSpPr>
            <a:spLocks noChangeShapeType="1"/>
          </p:cNvSpPr>
          <p:nvPr/>
        </p:nvSpPr>
        <p:spPr bwMode="auto">
          <a:xfrm rot="10800000" flipH="1">
            <a:off x="7220025" y="5450459"/>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45" name="Line 157"/>
          <p:cNvSpPr>
            <a:spLocks noChangeShapeType="1"/>
          </p:cNvSpPr>
          <p:nvPr/>
        </p:nvSpPr>
        <p:spPr bwMode="auto">
          <a:xfrm rot="10800000" flipH="1">
            <a:off x="7228955" y="6138044"/>
            <a:ext cx="0" cy="252264"/>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6446" name="Rectangle 158"/>
          <p:cNvSpPr>
            <a:spLocks/>
          </p:cNvSpPr>
          <p:nvPr/>
        </p:nvSpPr>
        <p:spPr bwMode="auto">
          <a:xfrm>
            <a:off x="4781407"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186447" name="Rectangle 159"/>
          <p:cNvSpPr>
            <a:spLocks/>
          </p:cNvSpPr>
          <p:nvPr/>
        </p:nvSpPr>
        <p:spPr bwMode="auto">
          <a:xfrm>
            <a:off x="5808321" y="703645"/>
            <a:ext cx="714939" cy="200055"/>
          </a:xfrm>
          <a:prstGeom prst="rect">
            <a:avLst/>
          </a:prstGeom>
          <a:noFill/>
          <a:ln>
            <a:noFill/>
          </a:ln>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sp>
        <p:nvSpPr>
          <p:cNvPr id="186448" name="Rectangle 160"/>
          <p:cNvSpPr>
            <a:spLocks/>
          </p:cNvSpPr>
          <p:nvPr/>
        </p:nvSpPr>
        <p:spPr bwMode="auto">
          <a:xfrm>
            <a:off x="6835235"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3</a:t>
            </a:r>
          </a:p>
        </p:txBody>
      </p:sp>
      <p:pic>
        <p:nvPicPr>
          <p:cNvPr id="42"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5"/>
          <a:stretch>
            <a:fillRect/>
          </a:stretch>
        </p:blipFill>
        <p:spPr>
          <a:xfrm>
            <a:off x="379377" y="290989"/>
            <a:ext cx="1121690" cy="1123594"/>
          </a:xfrm>
        </p:spPr>
      </p:pic>
    </p:spTree>
    <p:extLst>
      <p:ext uri="{BB962C8B-B14F-4D97-AF65-F5344CB8AC3E}">
        <p14:creationId xmlns:p14="http://schemas.microsoft.com/office/powerpoint/2010/main" val="417459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2"/>
          <a:srcRect b="11219"/>
          <a:stretch/>
        </p:blipFill>
        <p:spPr>
          <a:xfrm>
            <a:off x="8610600" y="5689055"/>
            <a:ext cx="3171039" cy="667295"/>
          </a:xfrm>
          <a:prstGeom prst="rect">
            <a:avLst/>
          </a:prstGeom>
        </p:spPr>
      </p:pic>
      <p:pic>
        <p:nvPicPr>
          <p:cNvPr id="52"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47" name="Afbeelding 46"/>
          <p:cNvPicPr>
            <a:picLocks noChangeAspect="1"/>
          </p:cNvPicPr>
          <p:nvPr/>
        </p:nvPicPr>
        <p:blipFill>
          <a:blip r:embed="rId4"/>
          <a:stretch>
            <a:fillRect/>
          </a:stretch>
        </p:blipFill>
        <p:spPr>
          <a:xfrm>
            <a:off x="4951063" y="-3768531"/>
            <a:ext cx="9528874" cy="9400847"/>
          </a:xfrm>
          <a:prstGeom prst="rect">
            <a:avLst/>
          </a:prstGeom>
        </p:spPr>
      </p:pic>
      <p:sp>
        <p:nvSpPr>
          <p:cNvPr id="166"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32F7B535-0657-44EA-AAEB-77F915DE4D06}" type="slidenum">
              <a:rPr lang="en-US" altLang="nl-NL" sz="1400">
                <a:solidFill>
                  <a:schemeClr val="tx1"/>
                </a:solidFill>
                <a:latin typeface="Helvetica Neue Light" pitchFamily="-108" charset="0"/>
                <a:sym typeface="Helvetica Neue Light" pitchFamily="-108" charset="0"/>
              </a:rPr>
              <a:pPr eaLnBrk="1" hangingPunct="1"/>
              <a:t>16</a:t>
            </a:fld>
            <a:endParaRPr lang="en-US" altLang="nl-NL" sz="1400">
              <a:solidFill>
                <a:schemeClr val="tx1"/>
              </a:solidFill>
              <a:latin typeface="Helvetica Neue Light" pitchFamily="-108" charset="0"/>
              <a:sym typeface="Helvetica Neue Light" pitchFamily="-108" charset="0"/>
            </a:endParaRPr>
          </a:p>
        </p:txBody>
      </p:sp>
      <p:sp>
        <p:nvSpPr>
          <p:cNvPr id="187395" name="AutoShape 1"/>
          <p:cNvSpPr>
            <a:spLocks/>
          </p:cNvSpPr>
          <p:nvPr/>
        </p:nvSpPr>
        <p:spPr bwMode="auto">
          <a:xfrm>
            <a:off x="4595814" y="589360"/>
            <a:ext cx="1134071" cy="6152555"/>
          </a:xfrm>
          <a:custGeom>
            <a:avLst/>
            <a:gdLst>
              <a:gd name="T0" fmla="*/ 0 w 6224"/>
              <a:gd name="T1" fmla="*/ 0 h 21600"/>
              <a:gd name="T2" fmla="*/ 6224 w 6224"/>
              <a:gd name="T3" fmla="*/ 21600 h 21600"/>
            </a:gdLst>
            <a:ahLst/>
            <a:cxnLst/>
            <a:rect l="T0" t="T1" r="T2" b="T3"/>
            <a:pathLst>
              <a:path w="6224" h="21600">
                <a:moveTo>
                  <a:pt x="980" y="0"/>
                </a:moveTo>
                <a:cubicBezTo>
                  <a:pt x="439" y="0"/>
                  <a:pt x="0" y="281"/>
                  <a:pt x="0" y="627"/>
                </a:cubicBezTo>
                <a:lnTo>
                  <a:pt x="0" y="20973"/>
                </a:lnTo>
                <a:cubicBezTo>
                  <a:pt x="0" y="21319"/>
                  <a:pt x="439" y="21600"/>
                  <a:pt x="980" y="21600"/>
                </a:cubicBezTo>
                <a:lnTo>
                  <a:pt x="5244" y="21600"/>
                </a:lnTo>
                <a:cubicBezTo>
                  <a:pt x="5785" y="21600"/>
                  <a:pt x="6224" y="21319"/>
                  <a:pt x="6224" y="20973"/>
                </a:cubicBezTo>
                <a:lnTo>
                  <a:pt x="6224" y="4400"/>
                </a:lnTo>
                <a:lnTo>
                  <a:pt x="21600" y="2885"/>
                </a:lnTo>
                <a:lnTo>
                  <a:pt x="6224" y="1372"/>
                </a:lnTo>
                <a:lnTo>
                  <a:pt x="6224" y="627"/>
                </a:lnTo>
                <a:cubicBezTo>
                  <a:pt x="6224" y="281"/>
                  <a:pt x="5785" y="0"/>
                  <a:pt x="5244" y="0"/>
                </a:cubicBezTo>
                <a:lnTo>
                  <a:pt x="980" y="0"/>
                </a:lnTo>
                <a:close/>
                <a:moveTo>
                  <a:pt x="980" y="0"/>
                </a:moveTo>
              </a:path>
            </a:pathLst>
          </a:custGeom>
          <a:gradFill rotWithShape="0">
            <a:gsLst>
              <a:gs pos="0">
                <a:srgbClr val="FDE5A6"/>
              </a:gs>
              <a:gs pos="100000">
                <a:srgbClr val="BCAA78"/>
              </a:gs>
            </a:gsLst>
            <a:lin ang="5400000" scaled="1"/>
          </a:gradFill>
          <a:ln w="25400">
            <a:solidFill>
              <a:srgbClr val="353535"/>
            </a:solidFill>
            <a:miter lim="800000"/>
            <a:headEnd/>
            <a:tailEnd/>
          </a:ln>
        </p:spPr>
        <p:txBody>
          <a:bodyPr lIns="0" tIns="0" rIns="0" bIns="0"/>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endParaRPr lang="nl-NL" altLang="nl-NL"/>
          </a:p>
        </p:txBody>
      </p:sp>
      <p:sp>
        <p:nvSpPr>
          <p:cNvPr id="187396" name="Line 2"/>
          <p:cNvSpPr>
            <a:spLocks noChangeShapeType="1"/>
          </p:cNvSpPr>
          <p:nvPr/>
        </p:nvSpPr>
        <p:spPr bwMode="auto">
          <a:xfrm rot="10800000" flipH="1">
            <a:off x="9139908" y="4281785"/>
            <a:ext cx="0" cy="527968"/>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397" name="Line 3"/>
          <p:cNvSpPr>
            <a:spLocks noChangeShapeType="1"/>
          </p:cNvSpPr>
          <p:nvPr/>
        </p:nvSpPr>
        <p:spPr bwMode="auto">
          <a:xfrm rot="10800000" flipH="1">
            <a:off x="9122048" y="1606229"/>
            <a:ext cx="0" cy="48890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398" name="Line 4"/>
          <p:cNvSpPr>
            <a:spLocks noChangeShapeType="1"/>
          </p:cNvSpPr>
          <p:nvPr/>
        </p:nvSpPr>
        <p:spPr bwMode="auto">
          <a:xfrm rot="10800000" flipH="1">
            <a:off x="9122048" y="2508128"/>
            <a:ext cx="0" cy="408533"/>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399" name="Line 5"/>
          <p:cNvSpPr>
            <a:spLocks noChangeShapeType="1"/>
          </p:cNvSpPr>
          <p:nvPr/>
        </p:nvSpPr>
        <p:spPr bwMode="auto">
          <a:xfrm rot="10800000" flipH="1">
            <a:off x="9122048" y="3360913"/>
            <a:ext cx="0" cy="457647"/>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graphicFrame>
        <p:nvGraphicFramePr>
          <p:cNvPr id="27654" name="Group 6"/>
          <p:cNvGraphicFramePr>
            <a:graphicFrameLocks noGrp="1"/>
          </p:cNvGraphicFramePr>
          <p:nvPr>
            <p:extLst>
              <p:ext uri="{D42A27DB-BD31-4B8C-83A1-F6EECF244321}">
                <p14:modId xmlns:p14="http://schemas.microsoft.com/office/powerpoint/2010/main" val="2377930885"/>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extLst>
                  <a:ext uri="{0D108BD9-81ED-4DB2-BD59-A6C34878D82A}">
                    <a16:rowId xmlns:a16="http://schemas.microsoft.com/office/drawing/2014/main" val="10016"/>
                  </a:ext>
                </a:extLst>
              </a:tr>
            </a:tbl>
          </a:graphicData>
        </a:graphic>
      </p:graphicFrame>
      <p:sp>
        <p:nvSpPr>
          <p:cNvPr id="187440" name="AutoShape 128"/>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7441" name="AutoShape 129"/>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7442" name="AutoShape 130"/>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7443" name="AutoShape 131"/>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7444" name="AutoShape 132"/>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7445" name="Line 133"/>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46" name="Line 134"/>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47" name="Line 135"/>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48" name="Line 136"/>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49" name="AutoShape 137"/>
          <p:cNvSpPr>
            <a:spLocks/>
          </p:cNvSpPr>
          <p:nvPr/>
        </p:nvSpPr>
        <p:spPr bwMode="auto">
          <a:xfrm>
            <a:off x="5966522" y="148232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7450" name="AutoShape 138"/>
          <p:cNvSpPr>
            <a:spLocks/>
          </p:cNvSpPr>
          <p:nvPr/>
        </p:nvSpPr>
        <p:spPr bwMode="auto">
          <a:xfrm>
            <a:off x="5966522" y="292000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7451" name="AutoShape 139"/>
          <p:cNvSpPr>
            <a:spLocks/>
          </p:cNvSpPr>
          <p:nvPr/>
        </p:nvSpPr>
        <p:spPr bwMode="auto">
          <a:xfrm>
            <a:off x="5966522" y="3589735"/>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7452" name="AutoShape 140"/>
          <p:cNvSpPr>
            <a:spLocks/>
          </p:cNvSpPr>
          <p:nvPr/>
        </p:nvSpPr>
        <p:spPr bwMode="auto">
          <a:xfrm>
            <a:off x="5966522" y="421481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7453" name="AutoShape 141"/>
          <p:cNvSpPr>
            <a:spLocks/>
          </p:cNvSpPr>
          <p:nvPr/>
        </p:nvSpPr>
        <p:spPr bwMode="auto">
          <a:xfrm>
            <a:off x="5975450" y="479524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7454" name="Line 142"/>
          <p:cNvSpPr>
            <a:spLocks noChangeShapeType="1"/>
          </p:cNvSpPr>
          <p:nvPr/>
        </p:nvSpPr>
        <p:spPr bwMode="auto">
          <a:xfrm rot="10800000" flipH="1">
            <a:off x="6184181" y="1825008"/>
            <a:ext cx="0" cy="110504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55" name="Line 143"/>
          <p:cNvSpPr>
            <a:spLocks noChangeShapeType="1"/>
          </p:cNvSpPr>
          <p:nvPr/>
        </p:nvSpPr>
        <p:spPr bwMode="auto">
          <a:xfrm rot="10800000" flipH="1">
            <a:off x="6184181" y="3262685"/>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56" name="Line 144"/>
          <p:cNvSpPr>
            <a:spLocks noChangeShapeType="1"/>
          </p:cNvSpPr>
          <p:nvPr/>
        </p:nvSpPr>
        <p:spPr bwMode="auto">
          <a:xfrm rot="10800000" flipH="1">
            <a:off x="6184181" y="4557491"/>
            <a:ext cx="0" cy="254496"/>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57" name="Line 145"/>
          <p:cNvSpPr>
            <a:spLocks noChangeShapeType="1"/>
          </p:cNvSpPr>
          <p:nvPr/>
        </p:nvSpPr>
        <p:spPr bwMode="auto">
          <a:xfrm rot="10800000" flipH="1">
            <a:off x="6184181" y="3923483"/>
            <a:ext cx="0" cy="30026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58" name="AutoShape 146"/>
          <p:cNvSpPr>
            <a:spLocks/>
          </p:cNvSpPr>
          <p:nvPr/>
        </p:nvSpPr>
        <p:spPr bwMode="auto">
          <a:xfrm>
            <a:off x="6993435" y="2580680"/>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7459" name="AutoShape 147"/>
          <p:cNvSpPr>
            <a:spLocks/>
          </p:cNvSpPr>
          <p:nvPr/>
        </p:nvSpPr>
        <p:spPr bwMode="auto">
          <a:xfrm>
            <a:off x="6993435" y="32682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7460" name="AutoShape 148"/>
          <p:cNvSpPr>
            <a:spLocks/>
          </p:cNvSpPr>
          <p:nvPr/>
        </p:nvSpPr>
        <p:spPr bwMode="auto">
          <a:xfrm>
            <a:off x="7011294" y="4429125"/>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7461" name="AutoShape 149"/>
          <p:cNvSpPr>
            <a:spLocks/>
          </p:cNvSpPr>
          <p:nvPr/>
        </p:nvSpPr>
        <p:spPr bwMode="auto">
          <a:xfrm>
            <a:off x="7011294" y="5116711"/>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7462" name="AutoShape 150"/>
          <p:cNvSpPr>
            <a:spLocks/>
          </p:cNvSpPr>
          <p:nvPr/>
        </p:nvSpPr>
        <p:spPr bwMode="auto">
          <a:xfrm>
            <a:off x="7011294" y="63668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7463" name="AutoShape 151"/>
          <p:cNvSpPr>
            <a:spLocks/>
          </p:cNvSpPr>
          <p:nvPr/>
        </p:nvSpPr>
        <p:spPr bwMode="auto">
          <a:xfrm>
            <a:off x="7011294" y="5786439"/>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7464" name="Line 152"/>
          <p:cNvSpPr>
            <a:spLocks noChangeShapeType="1"/>
          </p:cNvSpPr>
          <p:nvPr/>
        </p:nvSpPr>
        <p:spPr bwMode="auto">
          <a:xfrm rot="10800000" flipH="1">
            <a:off x="7202165" y="2923357"/>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65" name="Line 153"/>
          <p:cNvSpPr>
            <a:spLocks noChangeShapeType="1"/>
          </p:cNvSpPr>
          <p:nvPr/>
        </p:nvSpPr>
        <p:spPr bwMode="auto">
          <a:xfrm rot="10800000" flipH="1">
            <a:off x="7211095" y="3593085"/>
            <a:ext cx="0" cy="8371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66" name="Line 154"/>
          <p:cNvSpPr>
            <a:spLocks noChangeShapeType="1"/>
          </p:cNvSpPr>
          <p:nvPr/>
        </p:nvSpPr>
        <p:spPr bwMode="auto">
          <a:xfrm rot="10800000" flipH="1">
            <a:off x="7220025" y="4762873"/>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67" name="Line 155"/>
          <p:cNvSpPr>
            <a:spLocks noChangeShapeType="1"/>
          </p:cNvSpPr>
          <p:nvPr/>
        </p:nvSpPr>
        <p:spPr bwMode="auto">
          <a:xfrm rot="10800000" flipH="1">
            <a:off x="7220025" y="5450459"/>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68" name="Line 156"/>
          <p:cNvSpPr>
            <a:spLocks noChangeShapeType="1"/>
          </p:cNvSpPr>
          <p:nvPr/>
        </p:nvSpPr>
        <p:spPr bwMode="auto">
          <a:xfrm rot="10800000" flipH="1">
            <a:off x="7228955" y="6138044"/>
            <a:ext cx="0" cy="252264"/>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7472" name="AutoShape 160"/>
          <p:cNvSpPr>
            <a:spLocks/>
          </p:cNvSpPr>
          <p:nvPr/>
        </p:nvSpPr>
        <p:spPr bwMode="auto">
          <a:xfrm>
            <a:off x="8832950" y="1178720"/>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A</a:t>
            </a:r>
          </a:p>
        </p:txBody>
      </p:sp>
      <p:sp>
        <p:nvSpPr>
          <p:cNvPr id="187473" name="AutoShape 161"/>
          <p:cNvSpPr>
            <a:spLocks/>
          </p:cNvSpPr>
          <p:nvPr/>
        </p:nvSpPr>
        <p:spPr bwMode="auto">
          <a:xfrm>
            <a:off x="8832950" y="2080617"/>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B</a:t>
            </a:r>
          </a:p>
        </p:txBody>
      </p:sp>
      <p:sp>
        <p:nvSpPr>
          <p:cNvPr id="187474" name="AutoShape 162"/>
          <p:cNvSpPr>
            <a:spLocks/>
          </p:cNvSpPr>
          <p:nvPr/>
        </p:nvSpPr>
        <p:spPr bwMode="auto">
          <a:xfrm>
            <a:off x="8832950" y="2928937"/>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C</a:t>
            </a:r>
          </a:p>
        </p:txBody>
      </p:sp>
      <p:sp>
        <p:nvSpPr>
          <p:cNvPr id="187475" name="AutoShape 163"/>
          <p:cNvSpPr>
            <a:spLocks/>
          </p:cNvSpPr>
          <p:nvPr/>
        </p:nvSpPr>
        <p:spPr bwMode="auto">
          <a:xfrm>
            <a:off x="8841879" y="3830837"/>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D</a:t>
            </a:r>
          </a:p>
        </p:txBody>
      </p:sp>
      <p:sp>
        <p:nvSpPr>
          <p:cNvPr id="187476" name="AutoShape 164"/>
          <p:cNvSpPr>
            <a:spLocks/>
          </p:cNvSpPr>
          <p:nvPr/>
        </p:nvSpPr>
        <p:spPr bwMode="auto">
          <a:xfrm>
            <a:off x="8868669" y="479524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E</a:t>
            </a:r>
          </a:p>
        </p:txBody>
      </p:sp>
      <p:pic>
        <p:nvPicPr>
          <p:cNvPr id="46"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5"/>
          <a:stretch>
            <a:fillRect/>
          </a:stretch>
        </p:blipFill>
        <p:spPr>
          <a:xfrm>
            <a:off x="379377" y="290989"/>
            <a:ext cx="1121690" cy="1123594"/>
          </a:xfrm>
        </p:spPr>
      </p:pic>
      <p:sp>
        <p:nvSpPr>
          <p:cNvPr id="48" name="Rectangle 158"/>
          <p:cNvSpPr>
            <a:spLocks/>
          </p:cNvSpPr>
          <p:nvPr/>
        </p:nvSpPr>
        <p:spPr bwMode="auto">
          <a:xfrm>
            <a:off x="4781407"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49" name="Rectangle 159"/>
          <p:cNvSpPr>
            <a:spLocks/>
          </p:cNvSpPr>
          <p:nvPr/>
        </p:nvSpPr>
        <p:spPr bwMode="auto">
          <a:xfrm>
            <a:off x="5808321" y="703645"/>
            <a:ext cx="714939" cy="200055"/>
          </a:xfrm>
          <a:prstGeom prst="rect">
            <a:avLst/>
          </a:prstGeom>
          <a:noFill/>
          <a:ln>
            <a:noFill/>
          </a:ln>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sp>
        <p:nvSpPr>
          <p:cNvPr id="50" name="Rectangle 160"/>
          <p:cNvSpPr>
            <a:spLocks/>
          </p:cNvSpPr>
          <p:nvPr/>
        </p:nvSpPr>
        <p:spPr bwMode="auto">
          <a:xfrm>
            <a:off x="6835235"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3</a:t>
            </a:r>
          </a:p>
        </p:txBody>
      </p:sp>
    </p:spTree>
    <p:extLst>
      <p:ext uri="{BB962C8B-B14F-4D97-AF65-F5344CB8AC3E}">
        <p14:creationId xmlns:p14="http://schemas.microsoft.com/office/powerpoint/2010/main" val="42896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3"/>
          <a:srcRect b="11219"/>
          <a:stretch/>
        </p:blipFill>
        <p:spPr>
          <a:xfrm>
            <a:off x="8610600" y="5689055"/>
            <a:ext cx="3171039" cy="667295"/>
          </a:xfrm>
          <a:prstGeom prst="rect">
            <a:avLst/>
          </a:prstGeom>
        </p:spPr>
      </p:pic>
      <p:pic>
        <p:nvPicPr>
          <p:cNvPr id="55" name="Picture 2" descr="https://www.academictransfer.com/media/derivatives/logos/ou-nl-wide/4ed186e7f681ab9d54efa2c858af73db.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50" name="Afbeelding 49"/>
          <p:cNvPicPr>
            <a:picLocks noChangeAspect="1"/>
          </p:cNvPicPr>
          <p:nvPr/>
        </p:nvPicPr>
        <p:blipFill>
          <a:blip r:embed="rId5"/>
          <a:stretch>
            <a:fillRect/>
          </a:stretch>
        </p:blipFill>
        <p:spPr>
          <a:xfrm>
            <a:off x="4951063" y="-3768531"/>
            <a:ext cx="9528874" cy="9400847"/>
          </a:xfrm>
          <a:prstGeom prst="rect">
            <a:avLst/>
          </a:prstGeom>
        </p:spPr>
      </p:pic>
      <p:sp>
        <p:nvSpPr>
          <p:cNvPr id="167"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90A1D97A-C997-4A82-902E-EBC62707B423}" type="slidenum">
              <a:rPr lang="en-US" altLang="nl-NL" sz="1400">
                <a:solidFill>
                  <a:schemeClr val="tx1"/>
                </a:solidFill>
                <a:latin typeface="Helvetica Neue Light" pitchFamily="-108" charset="0"/>
                <a:sym typeface="Helvetica Neue Light" pitchFamily="-108" charset="0"/>
              </a:rPr>
              <a:pPr eaLnBrk="1" hangingPunct="1"/>
              <a:t>17</a:t>
            </a:fld>
            <a:endParaRPr lang="en-US" altLang="nl-NL" sz="1400">
              <a:solidFill>
                <a:schemeClr val="tx1"/>
              </a:solidFill>
              <a:latin typeface="Helvetica Neue Light" pitchFamily="-108" charset="0"/>
              <a:sym typeface="Helvetica Neue Light" pitchFamily="-108" charset="0"/>
            </a:endParaRPr>
          </a:p>
        </p:txBody>
      </p:sp>
      <p:sp>
        <p:nvSpPr>
          <p:cNvPr id="188419" name="AutoShape 1"/>
          <p:cNvSpPr>
            <a:spLocks/>
          </p:cNvSpPr>
          <p:nvPr/>
        </p:nvSpPr>
        <p:spPr bwMode="auto">
          <a:xfrm>
            <a:off x="4595812" y="589360"/>
            <a:ext cx="2071688" cy="6152555"/>
          </a:xfrm>
          <a:custGeom>
            <a:avLst/>
            <a:gdLst>
              <a:gd name="T0" fmla="*/ 0 w 12913"/>
              <a:gd name="T1" fmla="*/ 0 h 21600"/>
              <a:gd name="T2" fmla="*/ 12913 w 12913"/>
              <a:gd name="T3" fmla="*/ 21600 h 21600"/>
            </a:gdLst>
            <a:ahLst/>
            <a:cxnLst/>
            <a:rect l="T0" t="T1" r="T2" b="T3"/>
            <a:pathLst>
              <a:path w="12913" h="21600">
                <a:moveTo>
                  <a:pt x="1113" y="0"/>
                </a:moveTo>
                <a:cubicBezTo>
                  <a:pt x="498" y="0"/>
                  <a:pt x="0" y="281"/>
                  <a:pt x="0" y="627"/>
                </a:cubicBezTo>
                <a:lnTo>
                  <a:pt x="0" y="20973"/>
                </a:lnTo>
                <a:cubicBezTo>
                  <a:pt x="0" y="21319"/>
                  <a:pt x="498" y="21600"/>
                  <a:pt x="1113" y="21600"/>
                </a:cubicBezTo>
                <a:lnTo>
                  <a:pt x="11800" y="21600"/>
                </a:lnTo>
                <a:cubicBezTo>
                  <a:pt x="12415" y="21600"/>
                  <a:pt x="12913" y="21319"/>
                  <a:pt x="12913" y="20973"/>
                </a:cubicBezTo>
                <a:lnTo>
                  <a:pt x="12913" y="10275"/>
                </a:lnTo>
                <a:lnTo>
                  <a:pt x="21600" y="7875"/>
                </a:lnTo>
                <a:lnTo>
                  <a:pt x="12913" y="5474"/>
                </a:lnTo>
                <a:lnTo>
                  <a:pt x="12913" y="627"/>
                </a:lnTo>
                <a:cubicBezTo>
                  <a:pt x="12913" y="281"/>
                  <a:pt x="12415" y="0"/>
                  <a:pt x="11800" y="0"/>
                </a:cubicBezTo>
                <a:lnTo>
                  <a:pt x="1113" y="0"/>
                </a:lnTo>
                <a:close/>
                <a:moveTo>
                  <a:pt x="1113" y="0"/>
                </a:moveTo>
              </a:path>
            </a:pathLst>
          </a:custGeom>
          <a:gradFill rotWithShape="0">
            <a:gsLst>
              <a:gs pos="0">
                <a:srgbClr val="FDE5A6"/>
              </a:gs>
              <a:gs pos="100000">
                <a:srgbClr val="BCAA78"/>
              </a:gs>
            </a:gsLst>
            <a:lin ang="5400000" scaled="1"/>
          </a:gradFill>
          <a:ln w="25400">
            <a:solidFill>
              <a:srgbClr val="353535"/>
            </a:solidFill>
            <a:miter lim="800000"/>
            <a:headEnd/>
            <a:tailEnd/>
          </a:ln>
        </p:spPr>
        <p:txBody>
          <a:bodyPr lIns="0" tIns="0" rIns="0" bIns="0"/>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endParaRPr lang="nl-NL" altLang="nl-NL"/>
          </a:p>
        </p:txBody>
      </p:sp>
      <p:sp>
        <p:nvSpPr>
          <p:cNvPr id="188420" name="Line 2"/>
          <p:cNvSpPr>
            <a:spLocks noChangeShapeType="1"/>
          </p:cNvSpPr>
          <p:nvPr/>
        </p:nvSpPr>
        <p:spPr bwMode="auto">
          <a:xfrm rot="10800000" flipH="1">
            <a:off x="8479112" y="2057178"/>
            <a:ext cx="535781" cy="592708"/>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21" name="Line 3"/>
          <p:cNvSpPr>
            <a:spLocks noChangeShapeType="1"/>
          </p:cNvSpPr>
          <p:nvPr/>
        </p:nvSpPr>
        <p:spPr bwMode="auto">
          <a:xfrm rot="10800000">
            <a:off x="9298409" y="2057178"/>
            <a:ext cx="530200" cy="598289"/>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22" name="Line 4"/>
          <p:cNvSpPr>
            <a:spLocks noChangeShapeType="1"/>
          </p:cNvSpPr>
          <p:nvPr/>
        </p:nvSpPr>
        <p:spPr bwMode="auto">
          <a:xfrm rot="10800000">
            <a:off x="8494739" y="3075163"/>
            <a:ext cx="568151" cy="568151"/>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23" name="Line 5"/>
          <p:cNvSpPr>
            <a:spLocks noChangeShapeType="1"/>
          </p:cNvSpPr>
          <p:nvPr/>
        </p:nvSpPr>
        <p:spPr bwMode="auto">
          <a:xfrm rot="10800000" flipH="1">
            <a:off x="9240367" y="3075161"/>
            <a:ext cx="560339" cy="560339"/>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24" name="Line 6"/>
          <p:cNvSpPr>
            <a:spLocks noChangeShapeType="1"/>
          </p:cNvSpPr>
          <p:nvPr/>
        </p:nvSpPr>
        <p:spPr bwMode="auto">
          <a:xfrm rot="10800000" flipH="1">
            <a:off x="9166697" y="4075289"/>
            <a:ext cx="0" cy="725537"/>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graphicFrame>
        <p:nvGraphicFramePr>
          <p:cNvPr id="28679" name="Group 7"/>
          <p:cNvGraphicFramePr>
            <a:graphicFrameLocks noGrp="1"/>
          </p:cNvGraphicFramePr>
          <p:nvPr>
            <p:extLst>
              <p:ext uri="{D42A27DB-BD31-4B8C-83A1-F6EECF244321}">
                <p14:modId xmlns:p14="http://schemas.microsoft.com/office/powerpoint/2010/main" val="2580095365"/>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C46218"/>
                    </a:solid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extLst>
                  <a:ext uri="{0D108BD9-81ED-4DB2-BD59-A6C34878D82A}">
                    <a16:rowId xmlns:a16="http://schemas.microsoft.com/office/drawing/2014/main" val="10016"/>
                  </a:ext>
                </a:extLst>
              </a:tr>
            </a:tbl>
          </a:graphicData>
        </a:graphic>
      </p:graphicFrame>
      <p:sp>
        <p:nvSpPr>
          <p:cNvPr id="188465" name="AutoShape 129"/>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8466" name="AutoShape 130"/>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8467" name="AutoShape 131"/>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8468" name="AutoShape 132"/>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8469" name="AutoShape 133"/>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8470" name="Line 134"/>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71" name="Line 135"/>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72" name="Line 136"/>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73" name="Line 137"/>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74" name="AutoShape 138"/>
          <p:cNvSpPr>
            <a:spLocks/>
          </p:cNvSpPr>
          <p:nvPr/>
        </p:nvSpPr>
        <p:spPr bwMode="auto">
          <a:xfrm>
            <a:off x="5966522" y="148232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8475" name="AutoShape 139"/>
          <p:cNvSpPr>
            <a:spLocks/>
          </p:cNvSpPr>
          <p:nvPr/>
        </p:nvSpPr>
        <p:spPr bwMode="auto">
          <a:xfrm>
            <a:off x="5966522" y="292000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8476" name="AutoShape 140"/>
          <p:cNvSpPr>
            <a:spLocks/>
          </p:cNvSpPr>
          <p:nvPr/>
        </p:nvSpPr>
        <p:spPr bwMode="auto">
          <a:xfrm>
            <a:off x="5966522" y="3589735"/>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8477" name="AutoShape 141"/>
          <p:cNvSpPr>
            <a:spLocks/>
          </p:cNvSpPr>
          <p:nvPr/>
        </p:nvSpPr>
        <p:spPr bwMode="auto">
          <a:xfrm>
            <a:off x="5966522" y="421481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8478" name="AutoShape 142"/>
          <p:cNvSpPr>
            <a:spLocks/>
          </p:cNvSpPr>
          <p:nvPr/>
        </p:nvSpPr>
        <p:spPr bwMode="auto">
          <a:xfrm>
            <a:off x="5975450" y="479524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8479" name="Line 143"/>
          <p:cNvSpPr>
            <a:spLocks noChangeShapeType="1"/>
          </p:cNvSpPr>
          <p:nvPr/>
        </p:nvSpPr>
        <p:spPr bwMode="auto">
          <a:xfrm rot="10800000" flipH="1">
            <a:off x="6184181" y="1825008"/>
            <a:ext cx="0" cy="110504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80" name="Line 144"/>
          <p:cNvSpPr>
            <a:spLocks noChangeShapeType="1"/>
          </p:cNvSpPr>
          <p:nvPr/>
        </p:nvSpPr>
        <p:spPr bwMode="auto">
          <a:xfrm rot="10800000" flipH="1">
            <a:off x="6184181" y="3262685"/>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81" name="Line 145"/>
          <p:cNvSpPr>
            <a:spLocks noChangeShapeType="1"/>
          </p:cNvSpPr>
          <p:nvPr/>
        </p:nvSpPr>
        <p:spPr bwMode="auto">
          <a:xfrm rot="10800000" flipH="1">
            <a:off x="6184181" y="4557491"/>
            <a:ext cx="0" cy="254496"/>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82" name="Line 146"/>
          <p:cNvSpPr>
            <a:spLocks noChangeShapeType="1"/>
          </p:cNvSpPr>
          <p:nvPr/>
        </p:nvSpPr>
        <p:spPr bwMode="auto">
          <a:xfrm rot="10800000" flipH="1">
            <a:off x="6184181" y="3923483"/>
            <a:ext cx="0" cy="30026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83" name="AutoShape 147"/>
          <p:cNvSpPr>
            <a:spLocks/>
          </p:cNvSpPr>
          <p:nvPr/>
        </p:nvSpPr>
        <p:spPr bwMode="auto">
          <a:xfrm>
            <a:off x="6993435" y="2580680"/>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88484" name="AutoShape 148"/>
          <p:cNvSpPr>
            <a:spLocks/>
          </p:cNvSpPr>
          <p:nvPr/>
        </p:nvSpPr>
        <p:spPr bwMode="auto">
          <a:xfrm>
            <a:off x="6993435" y="32682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88485" name="AutoShape 149"/>
          <p:cNvSpPr>
            <a:spLocks/>
          </p:cNvSpPr>
          <p:nvPr/>
        </p:nvSpPr>
        <p:spPr bwMode="auto">
          <a:xfrm>
            <a:off x="7011294" y="4429125"/>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88486" name="AutoShape 150"/>
          <p:cNvSpPr>
            <a:spLocks/>
          </p:cNvSpPr>
          <p:nvPr/>
        </p:nvSpPr>
        <p:spPr bwMode="auto">
          <a:xfrm>
            <a:off x="7011294" y="5116711"/>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8487" name="AutoShape 151"/>
          <p:cNvSpPr>
            <a:spLocks/>
          </p:cNvSpPr>
          <p:nvPr/>
        </p:nvSpPr>
        <p:spPr bwMode="auto">
          <a:xfrm>
            <a:off x="7011294" y="63668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88488" name="AutoShape 152"/>
          <p:cNvSpPr>
            <a:spLocks/>
          </p:cNvSpPr>
          <p:nvPr/>
        </p:nvSpPr>
        <p:spPr bwMode="auto">
          <a:xfrm>
            <a:off x="7011294" y="5786439"/>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88489" name="Line 153"/>
          <p:cNvSpPr>
            <a:spLocks noChangeShapeType="1"/>
          </p:cNvSpPr>
          <p:nvPr/>
        </p:nvSpPr>
        <p:spPr bwMode="auto">
          <a:xfrm rot="10800000" flipH="1">
            <a:off x="7202165" y="2923357"/>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90" name="Line 154"/>
          <p:cNvSpPr>
            <a:spLocks noChangeShapeType="1"/>
          </p:cNvSpPr>
          <p:nvPr/>
        </p:nvSpPr>
        <p:spPr bwMode="auto">
          <a:xfrm rot="10800000" flipH="1">
            <a:off x="7211095" y="3593085"/>
            <a:ext cx="0" cy="8371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91" name="Line 155"/>
          <p:cNvSpPr>
            <a:spLocks noChangeShapeType="1"/>
          </p:cNvSpPr>
          <p:nvPr/>
        </p:nvSpPr>
        <p:spPr bwMode="auto">
          <a:xfrm rot="10800000" flipH="1">
            <a:off x="7220025" y="4762873"/>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92" name="Line 156"/>
          <p:cNvSpPr>
            <a:spLocks noChangeShapeType="1"/>
          </p:cNvSpPr>
          <p:nvPr/>
        </p:nvSpPr>
        <p:spPr bwMode="auto">
          <a:xfrm rot="10800000" flipH="1">
            <a:off x="7220025" y="5450459"/>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93" name="Line 157"/>
          <p:cNvSpPr>
            <a:spLocks noChangeShapeType="1"/>
          </p:cNvSpPr>
          <p:nvPr/>
        </p:nvSpPr>
        <p:spPr bwMode="auto">
          <a:xfrm rot="10800000" flipH="1">
            <a:off x="7228955" y="6138044"/>
            <a:ext cx="0" cy="252264"/>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497" name="AutoShape 161"/>
          <p:cNvSpPr>
            <a:spLocks/>
          </p:cNvSpPr>
          <p:nvPr/>
        </p:nvSpPr>
        <p:spPr bwMode="auto">
          <a:xfrm>
            <a:off x="8868669" y="163413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A</a:t>
            </a:r>
          </a:p>
        </p:txBody>
      </p:sp>
      <p:sp>
        <p:nvSpPr>
          <p:cNvPr id="188498" name="AutoShape 162"/>
          <p:cNvSpPr>
            <a:spLocks/>
          </p:cNvSpPr>
          <p:nvPr/>
        </p:nvSpPr>
        <p:spPr bwMode="auto">
          <a:xfrm>
            <a:off x="8181082" y="2643188"/>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B</a:t>
            </a:r>
          </a:p>
        </p:txBody>
      </p:sp>
      <p:sp>
        <p:nvSpPr>
          <p:cNvPr id="188499" name="AutoShape 163"/>
          <p:cNvSpPr>
            <a:spLocks/>
          </p:cNvSpPr>
          <p:nvPr/>
        </p:nvSpPr>
        <p:spPr bwMode="auto">
          <a:xfrm>
            <a:off x="9556254" y="2643188"/>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C</a:t>
            </a:r>
          </a:p>
        </p:txBody>
      </p:sp>
      <p:sp>
        <p:nvSpPr>
          <p:cNvPr id="188500" name="AutoShape 164"/>
          <p:cNvSpPr>
            <a:spLocks/>
          </p:cNvSpPr>
          <p:nvPr/>
        </p:nvSpPr>
        <p:spPr bwMode="auto">
          <a:xfrm>
            <a:off x="8868669" y="364331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D</a:t>
            </a:r>
          </a:p>
        </p:txBody>
      </p:sp>
      <p:sp>
        <p:nvSpPr>
          <p:cNvPr id="188501" name="AutoShape 165"/>
          <p:cNvSpPr>
            <a:spLocks/>
          </p:cNvSpPr>
          <p:nvPr/>
        </p:nvSpPr>
        <p:spPr bwMode="auto">
          <a:xfrm>
            <a:off x="8868669" y="479524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E</a:t>
            </a:r>
          </a:p>
        </p:txBody>
      </p:sp>
      <p:sp>
        <p:nvSpPr>
          <p:cNvPr id="188502" name="Line 2"/>
          <p:cNvSpPr>
            <a:spLocks noChangeShapeType="1"/>
          </p:cNvSpPr>
          <p:nvPr/>
        </p:nvSpPr>
        <p:spPr bwMode="auto">
          <a:xfrm rot="10800000" flipH="1">
            <a:off x="8774909" y="2786063"/>
            <a:ext cx="756791" cy="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88503" name="Line 2"/>
          <p:cNvSpPr>
            <a:spLocks noChangeShapeType="1"/>
          </p:cNvSpPr>
          <p:nvPr/>
        </p:nvSpPr>
        <p:spPr bwMode="auto">
          <a:xfrm rot="10800000">
            <a:off x="8774906" y="2946797"/>
            <a:ext cx="769071" cy="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pic>
        <p:nvPicPr>
          <p:cNvPr id="49"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6"/>
          <a:stretch>
            <a:fillRect/>
          </a:stretch>
        </p:blipFill>
        <p:spPr>
          <a:xfrm>
            <a:off x="379377" y="290989"/>
            <a:ext cx="1121690" cy="1123594"/>
          </a:xfrm>
        </p:spPr>
      </p:pic>
      <p:sp>
        <p:nvSpPr>
          <p:cNvPr id="51" name="Rectangle 158"/>
          <p:cNvSpPr>
            <a:spLocks/>
          </p:cNvSpPr>
          <p:nvPr/>
        </p:nvSpPr>
        <p:spPr bwMode="auto">
          <a:xfrm>
            <a:off x="4781407"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52" name="Rectangle 159"/>
          <p:cNvSpPr>
            <a:spLocks/>
          </p:cNvSpPr>
          <p:nvPr/>
        </p:nvSpPr>
        <p:spPr bwMode="auto">
          <a:xfrm>
            <a:off x="5808321" y="703645"/>
            <a:ext cx="714939" cy="200055"/>
          </a:xfrm>
          <a:prstGeom prst="rect">
            <a:avLst/>
          </a:prstGeom>
          <a:noFill/>
          <a:ln>
            <a:noFill/>
          </a:ln>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sp>
        <p:nvSpPr>
          <p:cNvPr id="53" name="Rectangle 160"/>
          <p:cNvSpPr>
            <a:spLocks/>
          </p:cNvSpPr>
          <p:nvPr/>
        </p:nvSpPr>
        <p:spPr bwMode="auto">
          <a:xfrm>
            <a:off x="6835235"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3</a:t>
            </a:r>
          </a:p>
        </p:txBody>
      </p:sp>
    </p:spTree>
    <p:extLst>
      <p:ext uri="{BB962C8B-B14F-4D97-AF65-F5344CB8AC3E}">
        <p14:creationId xmlns:p14="http://schemas.microsoft.com/office/powerpoint/2010/main" val="380007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2"/>
          <a:srcRect b="11219"/>
          <a:stretch/>
        </p:blipFill>
        <p:spPr>
          <a:xfrm>
            <a:off x="8610600" y="5689055"/>
            <a:ext cx="3171039" cy="667295"/>
          </a:xfrm>
          <a:prstGeom prst="rect">
            <a:avLst/>
          </a:prstGeom>
        </p:spPr>
      </p:pic>
      <p:pic>
        <p:nvPicPr>
          <p:cNvPr id="62"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51" name="Afbeelding 50"/>
          <p:cNvPicPr>
            <a:picLocks noChangeAspect="1"/>
          </p:cNvPicPr>
          <p:nvPr/>
        </p:nvPicPr>
        <p:blipFill>
          <a:blip r:embed="rId4"/>
          <a:stretch>
            <a:fillRect/>
          </a:stretch>
        </p:blipFill>
        <p:spPr>
          <a:xfrm>
            <a:off x="4951063" y="-3768531"/>
            <a:ext cx="9528874" cy="9400847"/>
          </a:xfrm>
          <a:prstGeom prst="rect">
            <a:avLst/>
          </a:prstGeom>
        </p:spPr>
      </p:pic>
      <p:sp>
        <p:nvSpPr>
          <p:cNvPr id="168"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169D27EF-C3F6-4141-A5EC-3CD3A379ADF8}" type="slidenum">
              <a:rPr lang="en-US" altLang="nl-NL" sz="1400">
                <a:solidFill>
                  <a:schemeClr val="tx1"/>
                </a:solidFill>
                <a:latin typeface="Helvetica Neue Light" pitchFamily="-108" charset="0"/>
                <a:sym typeface="Helvetica Neue Light" pitchFamily="-108" charset="0"/>
              </a:rPr>
              <a:pPr eaLnBrk="1" hangingPunct="1"/>
              <a:t>18</a:t>
            </a:fld>
            <a:endParaRPr lang="en-US" altLang="nl-NL" sz="1400">
              <a:solidFill>
                <a:schemeClr val="tx1"/>
              </a:solidFill>
              <a:latin typeface="Helvetica Neue Light" pitchFamily="-108" charset="0"/>
              <a:sym typeface="Helvetica Neue Light" pitchFamily="-108" charset="0"/>
            </a:endParaRPr>
          </a:p>
        </p:txBody>
      </p:sp>
      <p:sp>
        <p:nvSpPr>
          <p:cNvPr id="190467" name="AutoShape 1"/>
          <p:cNvSpPr>
            <a:spLocks/>
          </p:cNvSpPr>
          <p:nvPr/>
        </p:nvSpPr>
        <p:spPr bwMode="auto">
          <a:xfrm>
            <a:off x="4595814" y="589360"/>
            <a:ext cx="3161109" cy="6206133"/>
          </a:xfrm>
          <a:custGeom>
            <a:avLst/>
            <a:gdLst>
              <a:gd name="T0" fmla="*/ 0 w 16927"/>
              <a:gd name="T1" fmla="*/ 0 h 21600"/>
              <a:gd name="T2" fmla="*/ 16927 w 16927"/>
              <a:gd name="T3" fmla="*/ 21600 h 21600"/>
            </a:gdLst>
            <a:ahLst/>
            <a:cxnLst/>
            <a:rect l="T0" t="T1" r="T2" b="T3"/>
            <a:pathLst>
              <a:path w="16927" h="21600">
                <a:moveTo>
                  <a:pt x="956" y="0"/>
                </a:moveTo>
                <a:cubicBezTo>
                  <a:pt x="428" y="0"/>
                  <a:pt x="0" y="278"/>
                  <a:pt x="0" y="622"/>
                </a:cubicBezTo>
                <a:lnTo>
                  <a:pt x="0" y="20978"/>
                </a:lnTo>
                <a:cubicBezTo>
                  <a:pt x="0" y="21322"/>
                  <a:pt x="428" y="21600"/>
                  <a:pt x="956" y="21600"/>
                </a:cubicBezTo>
                <a:lnTo>
                  <a:pt x="15971" y="21600"/>
                </a:lnTo>
                <a:cubicBezTo>
                  <a:pt x="16499" y="21600"/>
                  <a:pt x="16927" y="21322"/>
                  <a:pt x="16927" y="20978"/>
                </a:cubicBezTo>
                <a:lnTo>
                  <a:pt x="16927" y="13357"/>
                </a:lnTo>
                <a:lnTo>
                  <a:pt x="21600" y="11491"/>
                </a:lnTo>
                <a:lnTo>
                  <a:pt x="16927" y="9625"/>
                </a:lnTo>
                <a:lnTo>
                  <a:pt x="16927" y="622"/>
                </a:lnTo>
                <a:cubicBezTo>
                  <a:pt x="16927" y="278"/>
                  <a:pt x="16499" y="0"/>
                  <a:pt x="15971" y="0"/>
                </a:cubicBezTo>
                <a:lnTo>
                  <a:pt x="956" y="0"/>
                </a:lnTo>
                <a:close/>
                <a:moveTo>
                  <a:pt x="956" y="0"/>
                </a:moveTo>
              </a:path>
            </a:pathLst>
          </a:custGeom>
          <a:gradFill rotWithShape="0">
            <a:gsLst>
              <a:gs pos="0">
                <a:srgbClr val="FDE5A6"/>
              </a:gs>
              <a:gs pos="100000">
                <a:srgbClr val="BCAA78"/>
              </a:gs>
            </a:gsLst>
            <a:lin ang="5400000" scaled="1"/>
          </a:gradFill>
          <a:ln w="25400">
            <a:solidFill>
              <a:srgbClr val="353535"/>
            </a:solidFill>
            <a:miter lim="800000"/>
            <a:headEnd/>
            <a:tailEnd/>
          </a:ln>
        </p:spPr>
        <p:txBody>
          <a:bodyPr lIns="0" tIns="0" rIns="0" bIns="0"/>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eaLnBrk="1" hangingPunct="1"/>
            <a:endParaRPr lang="nl-NL" altLang="nl-NL"/>
          </a:p>
        </p:txBody>
      </p:sp>
      <p:sp>
        <p:nvSpPr>
          <p:cNvPr id="190468" name="Freeform 2"/>
          <p:cNvSpPr>
            <a:spLocks/>
          </p:cNvSpPr>
          <p:nvPr/>
        </p:nvSpPr>
        <p:spPr bwMode="auto">
          <a:xfrm>
            <a:off x="9350871" y="3715869"/>
            <a:ext cx="486668" cy="544711"/>
          </a:xfrm>
          <a:custGeom>
            <a:avLst/>
            <a:gdLst>
              <a:gd name="T0" fmla="*/ 0 w 14677"/>
              <a:gd name="T1" fmla="*/ 2147483647 h 8704"/>
              <a:gd name="T2" fmla="*/ 321979673 w 14677"/>
              <a:gd name="T3" fmla="*/ 987829191 h 8704"/>
              <a:gd name="T4" fmla="*/ 0 60000 65536"/>
              <a:gd name="T5" fmla="*/ 0 60000 65536"/>
              <a:gd name="T6" fmla="*/ 0 w 14677"/>
              <a:gd name="T7" fmla="*/ 0 h 8704"/>
              <a:gd name="T8" fmla="*/ 14677 w 14677"/>
              <a:gd name="T9" fmla="*/ 8704 h 8704"/>
            </a:gdLst>
            <a:ahLst/>
            <a:cxnLst>
              <a:cxn ang="T4">
                <a:pos x="T0" y="T1"/>
              </a:cxn>
              <a:cxn ang="T5">
                <a:pos x="T2" y="T3"/>
              </a:cxn>
            </a:cxnLst>
            <a:rect l="T6" t="T7" r="T8" b="T9"/>
            <a:pathLst>
              <a:path w="14677" h="8704">
                <a:moveTo>
                  <a:pt x="0" y="5965"/>
                </a:moveTo>
                <a:cubicBezTo>
                  <a:pt x="15978" y="16064"/>
                  <a:pt x="21600" y="-5536"/>
                  <a:pt x="3070" y="1401"/>
                </a:cubicBezTo>
              </a:path>
            </a:pathLst>
          </a:custGeom>
          <a:noFill/>
          <a:ln w="5080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endParaRPr lang="nl-NL" altLang="nl-NL"/>
          </a:p>
        </p:txBody>
      </p:sp>
      <p:sp>
        <p:nvSpPr>
          <p:cNvPr id="190469" name="Line 3"/>
          <p:cNvSpPr>
            <a:spLocks noChangeShapeType="1"/>
          </p:cNvSpPr>
          <p:nvPr/>
        </p:nvSpPr>
        <p:spPr bwMode="auto">
          <a:xfrm rot="10800000" flipH="1">
            <a:off x="8479112" y="2057178"/>
            <a:ext cx="535781" cy="592708"/>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470" name="Line 4"/>
          <p:cNvSpPr>
            <a:spLocks noChangeShapeType="1"/>
          </p:cNvSpPr>
          <p:nvPr/>
        </p:nvSpPr>
        <p:spPr bwMode="auto">
          <a:xfrm rot="10800000">
            <a:off x="9298409" y="2057178"/>
            <a:ext cx="530200" cy="598289"/>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471" name="Line 5"/>
          <p:cNvSpPr>
            <a:spLocks noChangeShapeType="1"/>
          </p:cNvSpPr>
          <p:nvPr/>
        </p:nvSpPr>
        <p:spPr bwMode="auto">
          <a:xfrm rot="10800000">
            <a:off x="8494739" y="3075163"/>
            <a:ext cx="568151" cy="568151"/>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472" name="Line 6"/>
          <p:cNvSpPr>
            <a:spLocks noChangeShapeType="1"/>
          </p:cNvSpPr>
          <p:nvPr/>
        </p:nvSpPr>
        <p:spPr bwMode="auto">
          <a:xfrm rot="10800000" flipH="1">
            <a:off x="9240367" y="3075161"/>
            <a:ext cx="560339" cy="560339"/>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473" name="Line 7"/>
          <p:cNvSpPr>
            <a:spLocks noChangeShapeType="1"/>
          </p:cNvSpPr>
          <p:nvPr/>
        </p:nvSpPr>
        <p:spPr bwMode="auto">
          <a:xfrm rot="10800000" flipH="1">
            <a:off x="9166697" y="4075289"/>
            <a:ext cx="0" cy="725537"/>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graphicFrame>
        <p:nvGraphicFramePr>
          <p:cNvPr id="31752" name="Group 8"/>
          <p:cNvGraphicFramePr>
            <a:graphicFrameLocks noGrp="1"/>
          </p:cNvGraphicFramePr>
          <p:nvPr>
            <p:extLst>
              <p:ext uri="{D42A27DB-BD31-4B8C-83A1-F6EECF244321}">
                <p14:modId xmlns:p14="http://schemas.microsoft.com/office/powerpoint/2010/main" val="1236544290"/>
              </p:ext>
            </p:extLst>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77AD18"/>
                    </a:solid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3393C2"/>
                    </a:solid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3393C2"/>
                    </a:solidFill>
                  </a:tcPr>
                </a:tc>
                <a:extLst>
                  <a:ext uri="{0D108BD9-81ED-4DB2-BD59-A6C34878D82A}">
                    <a16:rowId xmlns:a16="http://schemas.microsoft.com/office/drawing/2014/main" val="10016"/>
                  </a:ext>
                </a:extLst>
              </a:tr>
            </a:tbl>
          </a:graphicData>
        </a:graphic>
      </p:graphicFrame>
      <p:sp>
        <p:nvSpPr>
          <p:cNvPr id="190514" name="AutoShape 130"/>
          <p:cNvSpPr>
            <a:spLocks/>
          </p:cNvSpPr>
          <p:nvPr/>
        </p:nvSpPr>
        <p:spPr bwMode="auto">
          <a:xfrm>
            <a:off x="4939607" y="1223367"/>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90515" name="AutoShape 131"/>
          <p:cNvSpPr>
            <a:spLocks/>
          </p:cNvSpPr>
          <p:nvPr/>
        </p:nvSpPr>
        <p:spPr bwMode="auto">
          <a:xfrm>
            <a:off x="4939607" y="1893095"/>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90516" name="AutoShape 132"/>
          <p:cNvSpPr>
            <a:spLocks/>
          </p:cNvSpPr>
          <p:nvPr/>
        </p:nvSpPr>
        <p:spPr bwMode="auto">
          <a:xfrm>
            <a:off x="4939607" y="2491383"/>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90517" name="AutoShape 133"/>
          <p:cNvSpPr>
            <a:spLocks/>
          </p:cNvSpPr>
          <p:nvPr/>
        </p:nvSpPr>
        <p:spPr bwMode="auto">
          <a:xfrm>
            <a:off x="4939607" y="3955852"/>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90518" name="AutoShape 134"/>
          <p:cNvSpPr>
            <a:spLocks/>
          </p:cNvSpPr>
          <p:nvPr/>
        </p:nvSpPr>
        <p:spPr bwMode="auto">
          <a:xfrm>
            <a:off x="4939607" y="5679281"/>
            <a:ext cx="419695" cy="339328"/>
          </a:xfrm>
          <a:prstGeom prst="roundRect">
            <a:avLst>
              <a:gd name="adj" fmla="val 26157"/>
            </a:avLst>
          </a:prstGeom>
          <a:solidFill>
            <a:srgbClr val="79AB2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90519" name="Line 135"/>
          <p:cNvSpPr>
            <a:spLocks noChangeShapeType="1"/>
          </p:cNvSpPr>
          <p:nvPr/>
        </p:nvSpPr>
        <p:spPr bwMode="auto">
          <a:xfrm rot="10800000" flipH="1">
            <a:off x="5157267" y="1548186"/>
            <a:ext cx="0" cy="3326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20" name="Line 136"/>
          <p:cNvSpPr>
            <a:spLocks noChangeShapeType="1"/>
          </p:cNvSpPr>
          <p:nvPr/>
        </p:nvSpPr>
        <p:spPr bwMode="auto">
          <a:xfrm rot="10800000" flipH="1">
            <a:off x="5157267" y="2235772"/>
            <a:ext cx="0" cy="27235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21" name="Line 137"/>
          <p:cNvSpPr>
            <a:spLocks noChangeShapeType="1"/>
          </p:cNvSpPr>
          <p:nvPr/>
        </p:nvSpPr>
        <p:spPr bwMode="auto">
          <a:xfrm rot="10800000" flipH="1">
            <a:off x="5157267" y="2825131"/>
            <a:ext cx="0" cy="11195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22" name="Line 138"/>
          <p:cNvSpPr>
            <a:spLocks noChangeShapeType="1"/>
          </p:cNvSpPr>
          <p:nvPr/>
        </p:nvSpPr>
        <p:spPr bwMode="auto">
          <a:xfrm rot="10800000" flipH="1">
            <a:off x="5157267" y="4280670"/>
            <a:ext cx="0" cy="1393031"/>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23" name="AutoShape 139"/>
          <p:cNvSpPr>
            <a:spLocks/>
          </p:cNvSpPr>
          <p:nvPr/>
        </p:nvSpPr>
        <p:spPr bwMode="auto">
          <a:xfrm>
            <a:off x="5966522" y="148232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90524" name="AutoShape 140"/>
          <p:cNvSpPr>
            <a:spLocks/>
          </p:cNvSpPr>
          <p:nvPr/>
        </p:nvSpPr>
        <p:spPr bwMode="auto">
          <a:xfrm>
            <a:off x="5966522" y="2920008"/>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90525" name="AutoShape 141"/>
          <p:cNvSpPr>
            <a:spLocks/>
          </p:cNvSpPr>
          <p:nvPr/>
        </p:nvSpPr>
        <p:spPr bwMode="auto">
          <a:xfrm>
            <a:off x="5966522" y="3589735"/>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90526" name="AutoShape 142"/>
          <p:cNvSpPr>
            <a:spLocks/>
          </p:cNvSpPr>
          <p:nvPr/>
        </p:nvSpPr>
        <p:spPr bwMode="auto">
          <a:xfrm>
            <a:off x="5966522" y="421481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90527" name="AutoShape 143"/>
          <p:cNvSpPr>
            <a:spLocks/>
          </p:cNvSpPr>
          <p:nvPr/>
        </p:nvSpPr>
        <p:spPr bwMode="auto">
          <a:xfrm>
            <a:off x="5975450" y="4795243"/>
            <a:ext cx="419695" cy="339328"/>
          </a:xfrm>
          <a:prstGeom prst="roundRect">
            <a:avLst>
              <a:gd name="adj" fmla="val 26157"/>
            </a:avLst>
          </a:prstGeom>
          <a:solidFill>
            <a:schemeClr val="accent2"/>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90528" name="Line 144"/>
          <p:cNvSpPr>
            <a:spLocks noChangeShapeType="1"/>
          </p:cNvSpPr>
          <p:nvPr/>
        </p:nvSpPr>
        <p:spPr bwMode="auto">
          <a:xfrm rot="10800000" flipH="1">
            <a:off x="6184181" y="1825008"/>
            <a:ext cx="0" cy="110504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29" name="Line 145"/>
          <p:cNvSpPr>
            <a:spLocks noChangeShapeType="1"/>
          </p:cNvSpPr>
          <p:nvPr/>
        </p:nvSpPr>
        <p:spPr bwMode="auto">
          <a:xfrm rot="10800000" flipH="1">
            <a:off x="6184181" y="3262685"/>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30" name="Line 146"/>
          <p:cNvSpPr>
            <a:spLocks noChangeShapeType="1"/>
          </p:cNvSpPr>
          <p:nvPr/>
        </p:nvSpPr>
        <p:spPr bwMode="auto">
          <a:xfrm rot="10800000" flipH="1">
            <a:off x="6184181" y="4557491"/>
            <a:ext cx="0" cy="254496"/>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31" name="Line 147"/>
          <p:cNvSpPr>
            <a:spLocks noChangeShapeType="1"/>
          </p:cNvSpPr>
          <p:nvPr/>
        </p:nvSpPr>
        <p:spPr bwMode="auto">
          <a:xfrm rot="10800000" flipH="1">
            <a:off x="6184181" y="3923483"/>
            <a:ext cx="0" cy="30026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32" name="AutoShape 148"/>
          <p:cNvSpPr>
            <a:spLocks/>
          </p:cNvSpPr>
          <p:nvPr/>
        </p:nvSpPr>
        <p:spPr bwMode="auto">
          <a:xfrm>
            <a:off x="6993435" y="2580680"/>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A</a:t>
            </a:r>
          </a:p>
        </p:txBody>
      </p:sp>
      <p:sp>
        <p:nvSpPr>
          <p:cNvPr id="190533" name="AutoShape 149"/>
          <p:cNvSpPr>
            <a:spLocks/>
          </p:cNvSpPr>
          <p:nvPr/>
        </p:nvSpPr>
        <p:spPr bwMode="auto">
          <a:xfrm>
            <a:off x="6993435" y="32682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B</a:t>
            </a:r>
          </a:p>
        </p:txBody>
      </p:sp>
      <p:sp>
        <p:nvSpPr>
          <p:cNvPr id="190534" name="AutoShape 150"/>
          <p:cNvSpPr>
            <a:spLocks/>
          </p:cNvSpPr>
          <p:nvPr/>
        </p:nvSpPr>
        <p:spPr bwMode="auto">
          <a:xfrm>
            <a:off x="7011294" y="4429125"/>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C</a:t>
            </a:r>
          </a:p>
        </p:txBody>
      </p:sp>
      <p:sp>
        <p:nvSpPr>
          <p:cNvPr id="190535" name="AutoShape 151"/>
          <p:cNvSpPr>
            <a:spLocks/>
          </p:cNvSpPr>
          <p:nvPr/>
        </p:nvSpPr>
        <p:spPr bwMode="auto">
          <a:xfrm>
            <a:off x="7011294" y="5116711"/>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90536" name="AutoShape 152"/>
          <p:cNvSpPr>
            <a:spLocks/>
          </p:cNvSpPr>
          <p:nvPr/>
        </p:nvSpPr>
        <p:spPr bwMode="auto">
          <a:xfrm>
            <a:off x="7011294" y="6366867"/>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E</a:t>
            </a:r>
          </a:p>
        </p:txBody>
      </p:sp>
      <p:sp>
        <p:nvSpPr>
          <p:cNvPr id="190537" name="AutoShape 153"/>
          <p:cNvSpPr>
            <a:spLocks/>
          </p:cNvSpPr>
          <p:nvPr/>
        </p:nvSpPr>
        <p:spPr bwMode="auto">
          <a:xfrm>
            <a:off x="7011294" y="5786439"/>
            <a:ext cx="419695" cy="339328"/>
          </a:xfrm>
          <a:prstGeom prst="roundRect">
            <a:avLst>
              <a:gd name="adj" fmla="val 26157"/>
            </a:avLst>
          </a:prstGeom>
          <a:solidFill>
            <a:srgbClr val="3993C0"/>
          </a:solidFill>
          <a:ln w="254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700">
                <a:solidFill>
                  <a:schemeClr val="tx1"/>
                </a:solidFill>
                <a:latin typeface="Helvetica Neue" pitchFamily="-108" charset="0"/>
                <a:sym typeface="Helvetica Neue" pitchFamily="-108" charset="0"/>
              </a:rPr>
              <a:t>D</a:t>
            </a:r>
          </a:p>
        </p:txBody>
      </p:sp>
      <p:sp>
        <p:nvSpPr>
          <p:cNvPr id="190538" name="Line 154"/>
          <p:cNvSpPr>
            <a:spLocks noChangeShapeType="1"/>
          </p:cNvSpPr>
          <p:nvPr/>
        </p:nvSpPr>
        <p:spPr bwMode="auto">
          <a:xfrm rot="10800000" flipH="1">
            <a:off x="7202165" y="2923357"/>
            <a:ext cx="0" cy="333747"/>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39" name="Line 155"/>
          <p:cNvSpPr>
            <a:spLocks noChangeShapeType="1"/>
          </p:cNvSpPr>
          <p:nvPr/>
        </p:nvSpPr>
        <p:spPr bwMode="auto">
          <a:xfrm rot="10800000" flipH="1">
            <a:off x="7211095" y="3593085"/>
            <a:ext cx="0" cy="837159"/>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40" name="Line 156"/>
          <p:cNvSpPr>
            <a:spLocks noChangeShapeType="1"/>
          </p:cNvSpPr>
          <p:nvPr/>
        </p:nvSpPr>
        <p:spPr bwMode="auto">
          <a:xfrm rot="10800000" flipH="1">
            <a:off x="7220025" y="4762873"/>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41" name="Line 157"/>
          <p:cNvSpPr>
            <a:spLocks noChangeShapeType="1"/>
          </p:cNvSpPr>
          <p:nvPr/>
        </p:nvSpPr>
        <p:spPr bwMode="auto">
          <a:xfrm rot="10800000" flipH="1">
            <a:off x="7220025" y="5450459"/>
            <a:ext cx="0" cy="35272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42" name="Line 158"/>
          <p:cNvSpPr>
            <a:spLocks noChangeShapeType="1"/>
          </p:cNvSpPr>
          <p:nvPr/>
        </p:nvSpPr>
        <p:spPr bwMode="auto">
          <a:xfrm rot="10800000" flipH="1">
            <a:off x="7228955" y="6138044"/>
            <a:ext cx="0" cy="252264"/>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46" name="AutoShape 162"/>
          <p:cNvSpPr>
            <a:spLocks/>
          </p:cNvSpPr>
          <p:nvPr/>
        </p:nvSpPr>
        <p:spPr bwMode="auto">
          <a:xfrm>
            <a:off x="8868669" y="163413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A</a:t>
            </a:r>
          </a:p>
        </p:txBody>
      </p:sp>
      <p:sp>
        <p:nvSpPr>
          <p:cNvPr id="190547" name="AutoShape 163"/>
          <p:cNvSpPr>
            <a:spLocks/>
          </p:cNvSpPr>
          <p:nvPr/>
        </p:nvSpPr>
        <p:spPr bwMode="auto">
          <a:xfrm>
            <a:off x="8181082" y="2643188"/>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B</a:t>
            </a:r>
          </a:p>
        </p:txBody>
      </p:sp>
      <p:sp>
        <p:nvSpPr>
          <p:cNvPr id="190548" name="AutoShape 164"/>
          <p:cNvSpPr>
            <a:spLocks/>
          </p:cNvSpPr>
          <p:nvPr/>
        </p:nvSpPr>
        <p:spPr bwMode="auto">
          <a:xfrm>
            <a:off x="9556254" y="2643188"/>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C</a:t>
            </a:r>
          </a:p>
        </p:txBody>
      </p:sp>
      <p:sp>
        <p:nvSpPr>
          <p:cNvPr id="190549" name="AutoShape 165"/>
          <p:cNvSpPr>
            <a:spLocks/>
          </p:cNvSpPr>
          <p:nvPr/>
        </p:nvSpPr>
        <p:spPr bwMode="auto">
          <a:xfrm>
            <a:off x="8868669" y="364331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D</a:t>
            </a:r>
          </a:p>
        </p:txBody>
      </p:sp>
      <p:sp>
        <p:nvSpPr>
          <p:cNvPr id="190550" name="AutoShape 166"/>
          <p:cNvSpPr>
            <a:spLocks/>
          </p:cNvSpPr>
          <p:nvPr/>
        </p:nvSpPr>
        <p:spPr bwMode="auto">
          <a:xfrm>
            <a:off x="8868669" y="4795243"/>
            <a:ext cx="580431" cy="437555"/>
          </a:xfrm>
          <a:prstGeom prst="roundRect">
            <a:avLst>
              <a:gd name="adj" fmla="val 20282"/>
            </a:avLst>
          </a:prstGeom>
          <a:solidFill>
            <a:srgbClr val="FDB20A"/>
          </a:solidFill>
          <a:ln w="38100">
            <a:solidFill>
              <a:schemeClr val="tx1"/>
            </a:solidFill>
            <a:miter lim="800000"/>
            <a:headEnd/>
            <a:tailEnd/>
          </a:ln>
        </p:spPr>
        <p:txBody>
          <a:bodyPr lIns="0" tIns="0" rIns="0" bIns="0" anchor="ct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800">
                <a:solidFill>
                  <a:schemeClr val="tx1"/>
                </a:solidFill>
                <a:latin typeface="Helvetica Neue" pitchFamily="-108" charset="0"/>
                <a:sym typeface="Helvetica Neue" pitchFamily="-108" charset="0"/>
              </a:rPr>
              <a:t>E</a:t>
            </a:r>
          </a:p>
        </p:txBody>
      </p:sp>
      <p:sp>
        <p:nvSpPr>
          <p:cNvPr id="190551" name="Line 2"/>
          <p:cNvSpPr>
            <a:spLocks noChangeShapeType="1"/>
          </p:cNvSpPr>
          <p:nvPr/>
        </p:nvSpPr>
        <p:spPr bwMode="auto">
          <a:xfrm rot="10800000" flipH="1">
            <a:off x="8774909" y="2786063"/>
            <a:ext cx="756791" cy="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sp>
        <p:nvSpPr>
          <p:cNvPr id="190552" name="Line 2"/>
          <p:cNvSpPr>
            <a:spLocks noChangeShapeType="1"/>
          </p:cNvSpPr>
          <p:nvPr/>
        </p:nvSpPr>
        <p:spPr bwMode="auto">
          <a:xfrm rot="10800000">
            <a:off x="8774906" y="2946797"/>
            <a:ext cx="769071" cy="0"/>
          </a:xfrm>
          <a:prstGeom prst="line">
            <a:avLst/>
          </a:prstGeom>
          <a:noFill/>
          <a:ln w="508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pPr algn="ctr"/>
            <a:endParaRPr lang="nl-NL" sz="2400"/>
          </a:p>
        </p:txBody>
      </p:sp>
      <p:pic>
        <p:nvPicPr>
          <p:cNvPr id="50"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5"/>
          <a:stretch>
            <a:fillRect/>
          </a:stretch>
        </p:blipFill>
        <p:spPr>
          <a:xfrm>
            <a:off x="379377" y="290989"/>
            <a:ext cx="1121690" cy="1123594"/>
          </a:xfrm>
        </p:spPr>
      </p:pic>
      <p:sp>
        <p:nvSpPr>
          <p:cNvPr id="55" name="Rectangle 158"/>
          <p:cNvSpPr>
            <a:spLocks/>
          </p:cNvSpPr>
          <p:nvPr/>
        </p:nvSpPr>
        <p:spPr bwMode="auto">
          <a:xfrm>
            <a:off x="4781407"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56" name="Rectangle 159"/>
          <p:cNvSpPr>
            <a:spLocks/>
          </p:cNvSpPr>
          <p:nvPr/>
        </p:nvSpPr>
        <p:spPr bwMode="auto">
          <a:xfrm>
            <a:off x="5808321" y="703645"/>
            <a:ext cx="714939" cy="200055"/>
          </a:xfrm>
          <a:prstGeom prst="rect">
            <a:avLst/>
          </a:prstGeom>
          <a:noFill/>
          <a:ln>
            <a:noFill/>
          </a:ln>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sp>
        <p:nvSpPr>
          <p:cNvPr id="57" name="Rectangle 160"/>
          <p:cNvSpPr>
            <a:spLocks/>
          </p:cNvSpPr>
          <p:nvPr/>
        </p:nvSpPr>
        <p:spPr bwMode="auto">
          <a:xfrm>
            <a:off x="6835235" y="7036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3</a:t>
            </a:r>
          </a:p>
        </p:txBody>
      </p:sp>
      <p:sp>
        <p:nvSpPr>
          <p:cNvPr id="58" name="Rectangle 158"/>
          <p:cNvSpPr>
            <a:spLocks/>
          </p:cNvSpPr>
          <p:nvPr/>
        </p:nvSpPr>
        <p:spPr bwMode="auto">
          <a:xfrm>
            <a:off x="4933807" y="8560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1</a:t>
            </a:r>
          </a:p>
        </p:txBody>
      </p:sp>
      <p:sp>
        <p:nvSpPr>
          <p:cNvPr id="59" name="Rectangle 159"/>
          <p:cNvSpPr>
            <a:spLocks/>
          </p:cNvSpPr>
          <p:nvPr/>
        </p:nvSpPr>
        <p:spPr bwMode="auto">
          <a:xfrm>
            <a:off x="5960721" y="856045"/>
            <a:ext cx="714939" cy="200055"/>
          </a:xfrm>
          <a:prstGeom prst="rect">
            <a:avLst/>
          </a:prstGeom>
          <a:noFill/>
          <a:ln>
            <a:noFill/>
          </a:ln>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2</a:t>
            </a:r>
          </a:p>
        </p:txBody>
      </p:sp>
      <p:sp>
        <p:nvSpPr>
          <p:cNvPr id="60" name="Rectangle 160"/>
          <p:cNvSpPr>
            <a:spLocks/>
          </p:cNvSpPr>
          <p:nvPr/>
        </p:nvSpPr>
        <p:spPr bwMode="auto">
          <a:xfrm>
            <a:off x="6987635" y="856045"/>
            <a:ext cx="7149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rgbClr val="000000"/>
                </a:solidFill>
                <a:latin typeface="Gill Sans" pitchFamily="-108" charset="0"/>
                <a:ea typeface="ヒラギノ角ゴ ProN W3" pitchFamily="-108" charset="-128"/>
                <a:sym typeface="Gill Sans" pitchFamily="-108" charset="0"/>
              </a:defRPr>
            </a:lvl1pPr>
            <a:lvl2pPr marL="37931725" indent="-37474525" eaLnBrk="0" hangingPunct="0">
              <a:defRPr sz="4000">
                <a:solidFill>
                  <a:srgbClr val="000000"/>
                </a:solidFill>
                <a:latin typeface="Gill Sans" pitchFamily="-108" charset="0"/>
                <a:ea typeface="ヒラギノ角ゴ ProN W3" pitchFamily="-108" charset="-128"/>
                <a:sym typeface="Gill Sans" pitchFamily="-108" charset="0"/>
              </a:defRPr>
            </a:lvl2pPr>
            <a:lvl3pPr eaLnBrk="0" hangingPunct="0">
              <a:defRPr sz="4000">
                <a:solidFill>
                  <a:srgbClr val="000000"/>
                </a:solidFill>
                <a:latin typeface="Gill Sans" pitchFamily="-108" charset="0"/>
                <a:ea typeface="ヒラギノ角ゴ ProN W3" pitchFamily="-108" charset="-128"/>
                <a:sym typeface="Gill Sans" pitchFamily="-108" charset="0"/>
              </a:defRPr>
            </a:lvl3pPr>
            <a:lvl4pPr eaLnBrk="0" hangingPunct="0">
              <a:defRPr sz="4000">
                <a:solidFill>
                  <a:srgbClr val="000000"/>
                </a:solidFill>
                <a:latin typeface="Gill Sans" pitchFamily="-108" charset="0"/>
                <a:ea typeface="ヒラギノ角ゴ ProN W3" pitchFamily="-108" charset="-128"/>
                <a:sym typeface="Gill Sans" pitchFamily="-108" charset="0"/>
              </a:defRPr>
            </a:lvl4pPr>
            <a:lvl5pPr eaLnBrk="0" hangingPunct="0">
              <a:defRPr sz="4000">
                <a:solidFill>
                  <a:srgbClr val="000000"/>
                </a:solidFill>
                <a:latin typeface="Gill Sans" pitchFamily="-108" charset="0"/>
                <a:ea typeface="ヒラギノ角ゴ ProN W3" pitchFamily="-108" charset="-128"/>
                <a:sym typeface="Gill Sans" pitchFamily="-108" charset="0"/>
              </a:defRPr>
            </a:lvl5pPr>
            <a:lvl6pPr marL="4572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6pPr>
            <a:lvl7pPr marL="9144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7pPr>
            <a:lvl8pPr marL="13716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8pPr>
            <a:lvl9pPr marL="1828800" eaLnBrk="0" fontAlgn="base" hangingPunct="0">
              <a:spcBef>
                <a:spcPct val="0"/>
              </a:spcBef>
              <a:spcAft>
                <a:spcPct val="0"/>
              </a:spcAft>
              <a:defRPr sz="4000">
                <a:solidFill>
                  <a:srgbClr val="000000"/>
                </a:solidFill>
                <a:latin typeface="Gill Sans" pitchFamily="-108" charset="0"/>
                <a:ea typeface="ヒラギノ角ゴ ProN W3" pitchFamily="-108" charset="-128"/>
                <a:sym typeface="Gill Sans" pitchFamily="-108" charset="0"/>
              </a:defRPr>
            </a:lvl9pPr>
          </a:lstStyle>
          <a:p>
            <a:pPr algn="ctr" eaLnBrk="1" hangingPunct="1"/>
            <a:r>
              <a:rPr lang="en-US" altLang="nl-NL" sz="1300" i="1" dirty="0" smtClean="0">
                <a:solidFill>
                  <a:srgbClr val="4D4D4D"/>
                </a:solidFill>
                <a:latin typeface="Helvetica Neue" pitchFamily="-108" charset="0"/>
                <a:sym typeface="Helvetica Neue" pitchFamily="-108" charset="0"/>
              </a:rPr>
              <a:t>Student </a:t>
            </a:r>
            <a:r>
              <a:rPr lang="en-US" altLang="nl-NL" sz="1300" i="1" dirty="0">
                <a:solidFill>
                  <a:srgbClr val="4D4D4D"/>
                </a:solidFill>
                <a:latin typeface="Helvetica Neue" pitchFamily="-108" charset="0"/>
                <a:sym typeface="Helvetica Neue" pitchFamily="-108" charset="0"/>
              </a:rPr>
              <a:t>3</a:t>
            </a:r>
          </a:p>
        </p:txBody>
      </p:sp>
    </p:spTree>
    <p:extLst>
      <p:ext uri="{BB962C8B-B14F-4D97-AF65-F5344CB8AC3E}">
        <p14:creationId xmlns:p14="http://schemas.microsoft.com/office/powerpoint/2010/main" val="328657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4951063" y="-3768531"/>
            <a:ext cx="9528874" cy="9400847"/>
          </a:xfrm>
          <a:prstGeom prst="rect">
            <a:avLst/>
          </a:prstGeom>
        </p:spPr>
      </p:pic>
      <p:sp>
        <p:nvSpPr>
          <p:cNvPr id="124" name="Slide Number Placeholder 3"/>
          <p:cNvSpPr>
            <a:spLocks noGrp="1"/>
          </p:cNvSpPr>
          <p:nvPr>
            <p:ph type="sldNum" sz="quarter" idx="4294967295"/>
          </p:nvPr>
        </p:nvSpPr>
        <p:spPr>
          <a:xfrm>
            <a:off x="1007534" y="6083300"/>
            <a:ext cx="6144684" cy="162984"/>
          </a:xfrm>
          <a:prstGeom prst="rect">
            <a:avLst/>
          </a:prstGeom>
        </p:spPr>
        <p:txBody>
          <a:bodyPr/>
          <a:lstStyle>
            <a:lvl1pPr eaLnBrk="0" hangingPunct="0">
              <a:defRPr sz="2800">
                <a:solidFill>
                  <a:srgbClr val="000000"/>
                </a:solidFill>
                <a:latin typeface="Gill Sans" pitchFamily="-108" charset="0"/>
                <a:ea typeface="ヒラギノ角ゴ ProN W3" pitchFamily="-108" charset="-128"/>
                <a:sym typeface="Gill Sans" pitchFamily="-108" charset="0"/>
              </a:defRPr>
            </a:lvl1pPr>
            <a:lvl2pPr marL="26669129" indent="-26347680" eaLnBrk="0" hangingPunct="0">
              <a:defRPr sz="2800">
                <a:solidFill>
                  <a:srgbClr val="000000"/>
                </a:solidFill>
                <a:latin typeface="Gill Sans" pitchFamily="-108" charset="0"/>
                <a:ea typeface="ヒラギノ角ゴ ProN W3" pitchFamily="-108" charset="-128"/>
                <a:sym typeface="Gill Sans" pitchFamily="-108" charset="0"/>
              </a:defRPr>
            </a:lvl2pPr>
            <a:lvl3pPr eaLnBrk="0" hangingPunct="0">
              <a:defRPr sz="2800">
                <a:solidFill>
                  <a:srgbClr val="000000"/>
                </a:solidFill>
                <a:latin typeface="Gill Sans" pitchFamily="-108" charset="0"/>
                <a:ea typeface="ヒラギノ角ゴ ProN W3" pitchFamily="-108" charset="-128"/>
                <a:sym typeface="Gill Sans" pitchFamily="-108" charset="0"/>
              </a:defRPr>
            </a:lvl3pPr>
            <a:lvl4pPr eaLnBrk="0" hangingPunct="0">
              <a:defRPr sz="2800">
                <a:solidFill>
                  <a:srgbClr val="000000"/>
                </a:solidFill>
                <a:latin typeface="Gill Sans" pitchFamily="-108" charset="0"/>
                <a:ea typeface="ヒラギノ角ゴ ProN W3" pitchFamily="-108" charset="-128"/>
                <a:sym typeface="Gill Sans" pitchFamily="-108" charset="0"/>
              </a:defRPr>
            </a:lvl4pPr>
            <a:lvl5pPr eaLnBrk="0" hangingPunct="0">
              <a:defRPr sz="2800">
                <a:solidFill>
                  <a:srgbClr val="000000"/>
                </a:solidFill>
                <a:latin typeface="Gill Sans" pitchFamily="-108" charset="0"/>
                <a:ea typeface="ヒラギノ角ゴ ProN W3" pitchFamily="-108" charset="-128"/>
                <a:sym typeface="Gill Sans" pitchFamily="-108" charset="0"/>
              </a:defRPr>
            </a:lvl5pPr>
            <a:lvl6pPr marL="32144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6pPr>
            <a:lvl7pPr marL="642899"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7pPr>
            <a:lvl8pPr marL="964348"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8pPr>
            <a:lvl9pPr marL="1285797" eaLnBrk="0" fontAlgn="base" hangingPunct="0">
              <a:spcBef>
                <a:spcPct val="0"/>
              </a:spcBef>
              <a:spcAft>
                <a:spcPct val="0"/>
              </a:spcAft>
              <a:defRPr sz="2800">
                <a:solidFill>
                  <a:srgbClr val="000000"/>
                </a:solidFill>
                <a:latin typeface="Gill Sans" pitchFamily="-108" charset="0"/>
                <a:ea typeface="ヒラギノ角ゴ ProN W3" pitchFamily="-108" charset="-128"/>
                <a:sym typeface="Gill Sans" pitchFamily="-108" charset="0"/>
              </a:defRPr>
            </a:lvl9pPr>
          </a:lstStyle>
          <a:p>
            <a:pPr eaLnBrk="1" hangingPunct="1"/>
            <a:fld id="{00559472-89EA-4B35-A495-364AC384A62A}" type="slidenum">
              <a:rPr lang="en-US" altLang="nl-NL" sz="1400">
                <a:solidFill>
                  <a:schemeClr val="tx1"/>
                </a:solidFill>
                <a:latin typeface="Helvetica Neue Light" pitchFamily="-108" charset="0"/>
                <a:sym typeface="Helvetica Neue Light" pitchFamily="-108" charset="0"/>
              </a:rPr>
              <a:pPr eaLnBrk="1" hangingPunct="1"/>
              <a:t>19</a:t>
            </a:fld>
            <a:endParaRPr lang="en-US" altLang="nl-NL" sz="1400">
              <a:solidFill>
                <a:schemeClr val="tx1"/>
              </a:solidFill>
              <a:latin typeface="Helvetica Neue Light" pitchFamily="-108" charset="0"/>
              <a:sym typeface="Helvetica Neue Light" pitchFamily="-108" charset="0"/>
            </a:endParaRPr>
          </a:p>
        </p:txBody>
      </p:sp>
      <p:graphicFrame>
        <p:nvGraphicFramePr>
          <p:cNvPr id="23553" name="Group 1"/>
          <p:cNvGraphicFramePr>
            <a:graphicFrameLocks noGrp="1"/>
          </p:cNvGraphicFramePr>
          <p:nvPr/>
        </p:nvGraphicFramePr>
        <p:xfrm>
          <a:off x="1827611" y="852786"/>
          <a:ext cx="2160984" cy="5844482"/>
        </p:xfrm>
        <a:graphic>
          <a:graphicData uri="http://schemas.openxmlformats.org/drawingml/2006/table">
            <a:tbl>
              <a:tblPr/>
              <a:tblGrid>
                <a:gridCol w="1080492">
                  <a:extLst>
                    <a:ext uri="{9D8B030D-6E8A-4147-A177-3AD203B41FA5}">
                      <a16:colId xmlns:a16="http://schemas.microsoft.com/office/drawing/2014/main" val="20000"/>
                    </a:ext>
                  </a:extLst>
                </a:gridCol>
                <a:gridCol w="1080492">
                  <a:extLst>
                    <a:ext uri="{9D8B030D-6E8A-4147-A177-3AD203B41FA5}">
                      <a16:colId xmlns:a16="http://schemas.microsoft.com/office/drawing/2014/main" val="20001"/>
                    </a:ext>
                  </a:extLst>
                </a:gridCol>
              </a:tblGrid>
              <a:tr h="392907">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Student</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smtClean="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rPr>
                        <a:t>Cursus</a:t>
                      </a:r>
                      <a:endParaRPr kumimoji="0" lang="en-US" sz="1500" b="0" i="0" u="none" strike="noStrike" cap="none" normalizeH="0" baseline="0" dirty="0">
                        <a:ln>
                          <a:noFill/>
                        </a:ln>
                        <a:solidFill>
                          <a:srgbClr val="FFFFFF"/>
                        </a:solidFill>
                        <a:effectLst/>
                        <a:latin typeface="Helvetica Neue Medium" pitchFamily="-1" charset="0"/>
                        <a:ea typeface="Helvetica Neue Medium" pitchFamily="-1" charset="0"/>
                        <a:cs typeface="Helvetica Neue Medium" pitchFamily="-1" charset="0"/>
                        <a:sym typeface="Helvetica Neue Medium" pitchFamily="-1" charset="0"/>
                      </a:endParaRP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525252"/>
                    </a:solidFill>
                  </a:tcPr>
                </a:tc>
                <a:extLst>
                  <a:ext uri="{0D108BD9-81ED-4DB2-BD59-A6C34878D82A}">
                    <a16:rowId xmlns:a16="http://schemas.microsoft.com/office/drawing/2014/main" val="10000"/>
                  </a:ext>
                </a:extLst>
              </a:tr>
              <a:tr h="294680">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A</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6"/>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7"/>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B</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8"/>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09"/>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0"/>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2</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1"/>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C</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2"/>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3"/>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1</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4"/>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D</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0015"/>
                  </a:ext>
                </a:extLst>
              </a:tr>
              <a:tr h="343793">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a:ln>
                            <a:noFill/>
                          </a:ln>
                          <a:solidFill>
                            <a:schemeClr val="tx1"/>
                          </a:solidFill>
                          <a:effectLst/>
                          <a:latin typeface="Helvetica Neue" pitchFamily="-1" charset="0"/>
                          <a:ea typeface="Helvetica Neue" pitchFamily="-1" charset="0"/>
                          <a:cs typeface="Helvetica Neue" pitchFamily="-1" charset="0"/>
                          <a:sym typeface="Helvetica Neue" pitchFamily="-1" charset="0"/>
                        </a:rPr>
                        <a:t>3</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Light" pitchFamily="-1" charset="0"/>
                        <a:buNone/>
                        <a:tabLst>
                          <a:tab pos="1168400" algn="l"/>
                        </a:tabLst>
                      </a:pPr>
                      <a:r>
                        <a:rPr kumimoji="0" lang="en-US" sz="1500" b="0" i="0" u="none" strike="noStrike" cap="none" normalizeH="0" baseline="0" dirty="0">
                          <a:ln>
                            <a:noFill/>
                          </a:ln>
                          <a:solidFill>
                            <a:schemeClr val="tx1"/>
                          </a:solidFill>
                          <a:effectLst/>
                          <a:latin typeface="Helvetica Neue" pitchFamily="-1" charset="0"/>
                          <a:ea typeface="Helvetica Neue" pitchFamily="-1" charset="0"/>
                          <a:cs typeface="Helvetica Neue" pitchFamily="-1" charset="0"/>
                          <a:sym typeface="Helvetica Neue" pitchFamily="-1" charset="0"/>
                        </a:rPr>
                        <a:t>E</a:t>
                      </a:r>
                    </a:p>
                  </a:txBody>
                  <a:tcPr marL="26789" marR="26789" marT="26789" marB="2678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pic>
        <p:nvPicPr>
          <p:cNvPr id="4"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379377" y="290989"/>
            <a:ext cx="1121690" cy="1123594"/>
          </a:xfrm>
        </p:spPr>
      </p:pic>
      <p:sp>
        <p:nvSpPr>
          <p:cNvPr id="2" name="Rechthoek 1"/>
          <p:cNvSpPr/>
          <p:nvPr/>
        </p:nvSpPr>
        <p:spPr>
          <a:xfrm>
            <a:off x="6939521" y="1143727"/>
            <a:ext cx="3684936" cy="4524315"/>
          </a:xfrm>
          <a:prstGeom prst="rect">
            <a:avLst/>
          </a:prstGeom>
        </p:spPr>
        <p:txBody>
          <a:bodyPr wrap="square">
            <a:spAutoFit/>
          </a:bodyPr>
          <a:lstStyle/>
          <a:p>
            <a:r>
              <a:rPr lang="nl-NL" dirty="0"/>
              <a:t>1-1-2021;Student 1;Cursus A</a:t>
            </a:r>
          </a:p>
          <a:p>
            <a:r>
              <a:rPr lang="nl-NL" dirty="0"/>
              <a:t>2-1-2021;Student 2;Cursus A</a:t>
            </a:r>
          </a:p>
          <a:p>
            <a:r>
              <a:rPr lang="nl-NL" dirty="0"/>
              <a:t>3-1-2021;Student 1;Cursus B</a:t>
            </a:r>
          </a:p>
          <a:p>
            <a:r>
              <a:rPr lang="nl-NL" dirty="0"/>
              <a:t>4-1-2021;Student 1;Cursus C</a:t>
            </a:r>
          </a:p>
          <a:p>
            <a:r>
              <a:rPr lang="nl-NL" dirty="0"/>
              <a:t>5-1-2021;Student 3;Cursus A</a:t>
            </a:r>
          </a:p>
          <a:p>
            <a:r>
              <a:rPr lang="nl-NL" dirty="0"/>
              <a:t>6-1-2021;Student 2;Cursus C</a:t>
            </a:r>
          </a:p>
          <a:p>
            <a:r>
              <a:rPr lang="nl-NL" dirty="0"/>
              <a:t>7-1-2021;Student 3;Cursus B</a:t>
            </a:r>
          </a:p>
          <a:p>
            <a:r>
              <a:rPr lang="nl-NL" dirty="0"/>
              <a:t>8-1-2021;Student 2;Cursus B</a:t>
            </a:r>
          </a:p>
          <a:p>
            <a:r>
              <a:rPr lang="nl-NL" dirty="0"/>
              <a:t>9-1-2021;Student 1;Cursus D</a:t>
            </a:r>
          </a:p>
          <a:p>
            <a:r>
              <a:rPr lang="nl-NL" dirty="0"/>
              <a:t>10-1-2021;Student 2;Cursus D</a:t>
            </a:r>
          </a:p>
          <a:p>
            <a:r>
              <a:rPr lang="nl-NL" dirty="0"/>
              <a:t>11-1-2021;Student 2;Cursus E</a:t>
            </a:r>
          </a:p>
          <a:p>
            <a:r>
              <a:rPr lang="nl-NL" dirty="0"/>
              <a:t>12-1-2021;Student 3;Cursus C</a:t>
            </a:r>
          </a:p>
          <a:p>
            <a:r>
              <a:rPr lang="nl-NL" dirty="0"/>
              <a:t>13-1-2021;Student 3;Cursus D</a:t>
            </a:r>
          </a:p>
          <a:p>
            <a:r>
              <a:rPr lang="nl-NL" dirty="0"/>
              <a:t>14-1-2021;Student 1;Cursus E</a:t>
            </a:r>
          </a:p>
          <a:p>
            <a:r>
              <a:rPr lang="nl-NL" dirty="0"/>
              <a:t>15-1-2021;Student 3;Cursus D</a:t>
            </a:r>
          </a:p>
          <a:p>
            <a:r>
              <a:rPr lang="nl-NL" dirty="0"/>
              <a:t>16-1-2021;Student 3;Cursus E</a:t>
            </a:r>
          </a:p>
        </p:txBody>
      </p:sp>
      <p:sp>
        <p:nvSpPr>
          <p:cNvPr id="5" name="Pijl-rechts 4"/>
          <p:cNvSpPr/>
          <p:nvPr/>
        </p:nvSpPr>
        <p:spPr>
          <a:xfrm>
            <a:off x="4576177" y="2989943"/>
            <a:ext cx="1988458" cy="1262743"/>
          </a:xfrm>
          <a:prstGeom prst="rightArrow">
            <a:avLst/>
          </a:prstGeom>
          <a:solidFill>
            <a:srgbClr val="EA5B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3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AAC83D-CFDD-4D52-9820-F6B002A0FDA5}"/>
              </a:ext>
            </a:extLst>
          </p:cNvPr>
          <p:cNvPicPr>
            <a:picLocks noChangeAspect="1"/>
          </p:cNvPicPr>
          <p:nvPr/>
        </p:nvPicPr>
        <p:blipFill>
          <a:blip r:embed="rId3"/>
          <a:stretch>
            <a:fillRect/>
          </a:stretch>
        </p:blipFill>
        <p:spPr>
          <a:xfrm>
            <a:off x="1336794" y="263580"/>
            <a:ext cx="4584179" cy="6417851"/>
          </a:xfrm>
          <a:prstGeom prst="rect">
            <a:avLst/>
          </a:prstGeom>
        </p:spPr>
      </p:pic>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6271029" y="2544116"/>
            <a:ext cx="4206956" cy="945649"/>
          </a:xfrm>
        </p:spPr>
        <p:txBody>
          <a:bodyPr>
            <a:normAutofit fontScale="90000"/>
          </a:bodyPr>
          <a:lstStyle/>
          <a:p>
            <a:r>
              <a:rPr lang="en-US" sz="2800" dirty="0">
                <a:solidFill>
                  <a:srgbClr val="43A5DB"/>
                </a:solidFill>
                <a:latin typeface="Montserrat Medium" pitchFamily="2" charset="77"/>
              </a:rPr>
              <a:t>W</a:t>
            </a:r>
            <a:r>
              <a:rPr lang="nl-NL" sz="2800" dirty="0">
                <a:solidFill>
                  <a:srgbClr val="43A5DB"/>
                </a:solidFill>
                <a:latin typeface="Montserrat Medium" pitchFamily="2" charset="77"/>
              </a:rPr>
              <a:t>at </a:t>
            </a:r>
            <a:r>
              <a:rPr lang="nl-NL" sz="2800" dirty="0" smtClean="0">
                <a:solidFill>
                  <a:srgbClr val="43A5DB"/>
                </a:solidFill>
                <a:latin typeface="Montserrat Medium" pitchFamily="2" charset="77"/>
              </a:rPr>
              <a:t>betekend  procesmining voor het onderwijs? </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4"/>
          <a:stretch>
            <a:fillRect/>
          </a:stretch>
        </p:blipFill>
        <p:spPr>
          <a:xfrm>
            <a:off x="249383" y="176569"/>
            <a:ext cx="1647873" cy="1650670"/>
          </a:xfrm>
        </p:spPr>
      </p:pic>
      <p:sp>
        <p:nvSpPr>
          <p:cNvPr id="4" name="Tijdelijke aanduiding voor dianummer 3">
            <a:extLst>
              <a:ext uri="{FF2B5EF4-FFF2-40B4-BE49-F238E27FC236}">
                <a16:creationId xmlns:a16="http://schemas.microsoft.com/office/drawing/2014/main" id="{FCDDAC5F-D600-B940-8FB7-33BFF615A94D}"/>
              </a:ext>
            </a:extLst>
          </p:cNvPr>
          <p:cNvSpPr>
            <a:spLocks noGrp="1"/>
          </p:cNvSpPr>
          <p:nvPr>
            <p:ph type="sldNum" sz="quarter" idx="12"/>
          </p:nvPr>
        </p:nvSpPr>
        <p:spPr/>
        <p:txBody>
          <a:bodyPr/>
          <a:lstStyle/>
          <a:p>
            <a:fld id="{AAA66DD6-215E-C146-902A-C6D08339E34D}" type="slidenum">
              <a:rPr lang="nl-NL" smtClean="0"/>
              <a:t>2</a:t>
            </a:fld>
            <a:endParaRPr lang="nl-NL"/>
          </a:p>
        </p:txBody>
      </p:sp>
      <p:pic>
        <p:nvPicPr>
          <p:cNvPr id="17" name="Afbeelding 1">
            <a:extLst>
              <a:ext uri="{FF2B5EF4-FFF2-40B4-BE49-F238E27FC236}">
                <a16:creationId xmlns:a16="http://schemas.microsoft.com/office/drawing/2014/main" id="{7E6FF22F-76FC-4A82-9E8D-EE13B414AED4}"/>
              </a:ext>
            </a:extLst>
          </p:cNvPr>
          <p:cNvPicPr>
            <a:picLocks noChangeAspect="1"/>
          </p:cNvPicPr>
          <p:nvPr/>
        </p:nvPicPr>
        <p:blipFill rotWithShape="1">
          <a:blip r:embed="rId5"/>
          <a:srcRect b="11219"/>
          <a:stretch/>
        </p:blipFill>
        <p:spPr>
          <a:xfrm>
            <a:off x="8610600" y="5689055"/>
            <a:ext cx="3171039" cy="667295"/>
          </a:xfrm>
          <a:prstGeom prst="rect">
            <a:avLst/>
          </a:prstGeom>
        </p:spPr>
      </p:pic>
      <p:pic>
        <p:nvPicPr>
          <p:cNvPr id="7"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Afbeelding 50"/>
          <p:cNvPicPr>
            <a:picLocks noChangeAspect="1"/>
          </p:cNvPicPr>
          <p:nvPr/>
        </p:nvPicPr>
        <p:blipFill>
          <a:blip r:embed="rId2"/>
          <a:stretch>
            <a:fillRect/>
          </a:stretch>
        </p:blipFill>
        <p:spPr>
          <a:xfrm>
            <a:off x="4951063" y="-3768531"/>
            <a:ext cx="9528874" cy="9400847"/>
          </a:xfrm>
          <a:prstGeom prst="rect">
            <a:avLst/>
          </a:prstGeom>
        </p:spPr>
      </p:pic>
      <p:pic>
        <p:nvPicPr>
          <p:cNvPr id="1026"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597" y="2608861"/>
            <a:ext cx="4667250" cy="1543051"/>
          </a:xfrm>
          <a:prstGeom prst="rect">
            <a:avLst/>
          </a:prstGeom>
          <a:noFill/>
          <a:extLst>
            <a:ext uri="{909E8E84-426E-40DD-AFC4-6F175D3DCCD1}">
              <a14:hiddenFill xmlns:a14="http://schemas.microsoft.com/office/drawing/2010/main">
                <a:solidFill>
                  <a:srgbClr val="FFFFFF"/>
                </a:solidFill>
              </a14:hiddenFill>
            </a:ext>
          </a:extLst>
        </p:spPr>
      </p:pic>
      <p:sp>
        <p:nvSpPr>
          <p:cNvPr id="61"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62"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4"/>
          <a:stretch>
            <a:fillRect/>
          </a:stretch>
        </p:blipFill>
        <p:spPr>
          <a:xfrm>
            <a:off x="249383" y="176569"/>
            <a:ext cx="1647873" cy="1650670"/>
          </a:xfrm>
        </p:spPr>
      </p:pic>
      <p:sp>
        <p:nvSpPr>
          <p:cNvPr id="63"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215119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nvGrpSpPr>
          <p:cNvPr id="13" name="Groep 12"/>
          <p:cNvGrpSpPr/>
          <p:nvPr/>
        </p:nvGrpSpPr>
        <p:grpSpPr>
          <a:xfrm>
            <a:off x="2975654" y="2427898"/>
            <a:ext cx="6070945" cy="2736862"/>
            <a:chOff x="2195736" y="1122879"/>
            <a:chExt cx="4553209" cy="2052647"/>
          </a:xfrm>
        </p:grpSpPr>
        <p:sp>
          <p:nvSpPr>
            <p:cNvPr id="19" name="Tekstvak 18"/>
            <p:cNvSpPr txBox="1"/>
            <p:nvPr/>
          </p:nvSpPr>
          <p:spPr>
            <a:xfrm>
              <a:off x="2195736" y="1925930"/>
              <a:ext cx="1256594" cy="561596"/>
            </a:xfrm>
            <a:prstGeom prst="rect">
              <a:avLst/>
            </a:prstGeom>
            <a:noFill/>
          </p:spPr>
          <p:txBody>
            <a:bodyPr wrap="none" rtlCol="0">
              <a:spAutoFit/>
            </a:bodyPr>
            <a:lstStyle/>
            <a:p>
              <a:r>
                <a:rPr lang="en-US" sz="2133" dirty="0"/>
                <a:t>Management</a:t>
              </a:r>
            </a:p>
            <a:p>
              <a:r>
                <a:rPr lang="en-US" sz="2133" dirty="0"/>
                <a:t>Rapportage's</a:t>
              </a:r>
              <a:endParaRPr lang="nl-NL" sz="2133" dirty="0"/>
            </a:p>
          </p:txBody>
        </p:sp>
        <p:sp>
          <p:nvSpPr>
            <p:cNvPr id="21" name="Tekstvak 20"/>
            <p:cNvSpPr txBox="1"/>
            <p:nvPr/>
          </p:nvSpPr>
          <p:spPr>
            <a:xfrm>
              <a:off x="5882073" y="1800101"/>
              <a:ext cx="866872" cy="561596"/>
            </a:xfrm>
            <a:prstGeom prst="rect">
              <a:avLst/>
            </a:prstGeom>
            <a:noFill/>
          </p:spPr>
          <p:txBody>
            <a:bodyPr wrap="none" rtlCol="0">
              <a:spAutoFit/>
            </a:bodyPr>
            <a:lstStyle/>
            <a:p>
              <a:r>
                <a:rPr lang="en-US" sz="2133" dirty="0"/>
                <a:t>Big data </a:t>
              </a:r>
            </a:p>
            <a:p>
              <a:r>
                <a:rPr lang="en-US" sz="2133" dirty="0"/>
                <a:t>analytics</a:t>
              </a:r>
              <a:endParaRPr lang="nl-NL" sz="2133" dirty="0"/>
            </a:p>
          </p:txBody>
        </p:sp>
        <p:grpSp>
          <p:nvGrpSpPr>
            <p:cNvPr id="22" name="Groep 21"/>
            <p:cNvGrpSpPr>
              <a:grpSpLocks noChangeAspect="1"/>
            </p:cNvGrpSpPr>
            <p:nvPr/>
          </p:nvGrpSpPr>
          <p:grpSpPr>
            <a:xfrm>
              <a:off x="3577846" y="1209703"/>
              <a:ext cx="2249852" cy="1965823"/>
              <a:chOff x="7884368" y="51470"/>
              <a:chExt cx="1237577" cy="1081340"/>
            </a:xfrm>
          </p:grpSpPr>
          <p:pic>
            <p:nvPicPr>
              <p:cNvPr id="24" name="Afbeelding 23"/>
              <p:cNvPicPr>
                <a:picLocks noChangeAspect="1"/>
              </p:cNvPicPr>
              <p:nvPr userDrawn="1"/>
            </p:nvPicPr>
            <p:blipFill>
              <a:blip r:embed="rId2"/>
              <a:stretch>
                <a:fillRect/>
              </a:stretch>
            </p:blipFill>
            <p:spPr>
              <a:xfrm>
                <a:off x="7884368" y="51470"/>
                <a:ext cx="1237577" cy="774002"/>
              </a:xfrm>
              <a:prstGeom prst="rect">
                <a:avLst/>
              </a:prstGeom>
            </p:spPr>
          </p:pic>
          <p:sp>
            <p:nvSpPr>
              <p:cNvPr id="25" name="Tekstvak 24"/>
              <p:cNvSpPr txBox="1"/>
              <p:nvPr userDrawn="1"/>
            </p:nvSpPr>
            <p:spPr>
              <a:xfrm>
                <a:off x="7884368" y="823813"/>
                <a:ext cx="990901" cy="308997"/>
              </a:xfrm>
              <a:prstGeom prst="rect">
                <a:avLst/>
              </a:prstGeom>
              <a:noFill/>
            </p:spPr>
            <p:txBody>
              <a:bodyPr wrap="none" rtlCol="0">
                <a:spAutoFit/>
              </a:bodyPr>
              <a:lstStyle/>
              <a:p>
                <a:r>
                  <a:rPr lang="nl-NL" sz="4267" b="1" dirty="0"/>
                  <a:t>InfOUhub</a:t>
                </a:r>
              </a:p>
            </p:txBody>
          </p:sp>
        </p:grpSp>
        <p:sp>
          <p:nvSpPr>
            <p:cNvPr id="23" name="Tekstvak 22"/>
            <p:cNvSpPr txBox="1"/>
            <p:nvPr/>
          </p:nvSpPr>
          <p:spPr>
            <a:xfrm>
              <a:off x="5475960" y="1122879"/>
              <a:ext cx="816858" cy="561596"/>
            </a:xfrm>
            <a:prstGeom prst="rect">
              <a:avLst/>
            </a:prstGeom>
            <a:noFill/>
          </p:spPr>
          <p:txBody>
            <a:bodyPr wrap="none" rtlCol="0">
              <a:spAutoFit/>
            </a:bodyPr>
            <a:lstStyle/>
            <a:p>
              <a:r>
                <a:rPr lang="en-US" sz="2133" dirty="0"/>
                <a:t>Process </a:t>
              </a:r>
              <a:br>
                <a:rPr lang="en-US" sz="2133" dirty="0"/>
              </a:br>
              <a:r>
                <a:rPr lang="en-US" sz="2133" dirty="0"/>
                <a:t>mining</a:t>
              </a:r>
              <a:endParaRPr lang="nl-NL" sz="2133" dirty="0"/>
            </a:p>
          </p:txBody>
        </p:sp>
      </p:grpSp>
      <p:sp>
        <p:nvSpPr>
          <p:cNvPr id="30" name="Tekstvak 29"/>
          <p:cNvSpPr txBox="1"/>
          <p:nvPr/>
        </p:nvSpPr>
        <p:spPr>
          <a:xfrm>
            <a:off x="1232143" y="3498633"/>
            <a:ext cx="1747594" cy="461665"/>
          </a:xfrm>
          <a:prstGeom prst="rect">
            <a:avLst/>
          </a:prstGeom>
          <a:noFill/>
        </p:spPr>
        <p:txBody>
          <a:bodyPr wrap="none" rtlCol="0">
            <a:spAutoFit/>
          </a:bodyPr>
          <a:lstStyle/>
          <a:p>
            <a:r>
              <a:rPr lang="nl-NL" sz="2400" b="1" dirty="0">
                <a:solidFill>
                  <a:schemeClr val="tx2"/>
                </a:solidFill>
                <a:latin typeface="Bradley Hand ITC" panose="03070402050302030203" pitchFamily="66" charset="0"/>
              </a:rPr>
              <a:t>Beter sturen</a:t>
            </a:r>
          </a:p>
        </p:txBody>
      </p:sp>
      <p:sp>
        <p:nvSpPr>
          <p:cNvPr id="32" name="Tekstvak 31"/>
          <p:cNvSpPr txBox="1"/>
          <p:nvPr/>
        </p:nvSpPr>
        <p:spPr>
          <a:xfrm>
            <a:off x="8300132" y="1604798"/>
            <a:ext cx="2403222" cy="830997"/>
          </a:xfrm>
          <a:prstGeom prst="rect">
            <a:avLst/>
          </a:prstGeom>
          <a:noFill/>
        </p:spPr>
        <p:txBody>
          <a:bodyPr wrap="none" rtlCol="0">
            <a:spAutoFit/>
          </a:bodyPr>
          <a:lstStyle/>
          <a:p>
            <a:r>
              <a:rPr lang="nl-NL" sz="2400" b="1" dirty="0">
                <a:solidFill>
                  <a:schemeClr val="tx2"/>
                </a:solidFill>
                <a:latin typeface="Bradley Hand ITC" panose="03070402050302030203" pitchFamily="66" charset="0"/>
              </a:rPr>
              <a:t>Beter presterende </a:t>
            </a:r>
          </a:p>
          <a:p>
            <a:r>
              <a:rPr lang="nl-NL" sz="2400" b="1" dirty="0">
                <a:solidFill>
                  <a:schemeClr val="tx2"/>
                </a:solidFill>
                <a:latin typeface="Bradley Hand ITC" panose="03070402050302030203" pitchFamily="66" charset="0"/>
              </a:rPr>
              <a:t>processen</a:t>
            </a:r>
          </a:p>
        </p:txBody>
      </p:sp>
      <p:sp>
        <p:nvSpPr>
          <p:cNvPr id="33" name="Tekstvak 32"/>
          <p:cNvSpPr txBox="1"/>
          <p:nvPr/>
        </p:nvSpPr>
        <p:spPr>
          <a:xfrm>
            <a:off x="8637967" y="4089166"/>
            <a:ext cx="1907895" cy="830997"/>
          </a:xfrm>
          <a:prstGeom prst="rect">
            <a:avLst/>
          </a:prstGeom>
          <a:noFill/>
        </p:spPr>
        <p:txBody>
          <a:bodyPr wrap="none" rtlCol="0">
            <a:spAutoFit/>
          </a:bodyPr>
          <a:lstStyle/>
          <a:p>
            <a:r>
              <a:rPr lang="nl-NL" sz="2400" b="1" dirty="0">
                <a:solidFill>
                  <a:schemeClr val="tx2"/>
                </a:solidFill>
                <a:latin typeface="Bradley Hand ITC" panose="03070402050302030203" pitchFamily="66" charset="0"/>
              </a:rPr>
              <a:t>Intelligentie, </a:t>
            </a:r>
            <a:br>
              <a:rPr lang="nl-NL" sz="2400" b="1" dirty="0">
                <a:solidFill>
                  <a:schemeClr val="tx2"/>
                </a:solidFill>
                <a:latin typeface="Bradley Hand ITC" panose="03070402050302030203" pitchFamily="66" charset="0"/>
              </a:rPr>
            </a:br>
            <a:r>
              <a:rPr lang="nl-NL" sz="2400" b="1" dirty="0">
                <a:solidFill>
                  <a:schemeClr val="tx2"/>
                </a:solidFill>
                <a:latin typeface="Bradley Hand ITC" panose="03070402050302030203" pitchFamily="66" charset="0"/>
              </a:rPr>
              <a:t>Algoritmen</a:t>
            </a:r>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27"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28"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55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FF0000"/>
                </a:solidFill>
              </a:rPr>
              <a:t>Eventlogs</a:t>
            </a:r>
            <a:endParaRPr lang="nl-NL" sz="2400" dirty="0">
              <a:solidFill>
                <a:srgbClr val="FF0000"/>
              </a:solidFill>
            </a:endParaRPr>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27"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3"/>
          <a:srcRect b="11219"/>
          <a:stretch/>
        </p:blipFill>
        <p:spPr>
          <a:xfrm>
            <a:off x="8610600" y="5689055"/>
            <a:ext cx="3171039" cy="667295"/>
          </a:xfrm>
          <a:prstGeom prst="rect">
            <a:avLst/>
          </a:prstGeom>
        </p:spPr>
      </p:pic>
      <p:pic>
        <p:nvPicPr>
          <p:cNvPr id="28" name="Picture 2" descr="https://www.academictransfer.com/media/derivatives/logos/ou-nl-wide/4ed186e7f681ab9d54efa2c858af73db.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5"/>
          <a:stretch>
            <a:fillRect/>
          </a:stretch>
        </p:blipFill>
        <p:spPr>
          <a:xfrm>
            <a:off x="2310740" y="2431143"/>
            <a:ext cx="2902859" cy="2433183"/>
          </a:xfrm>
          <a:prstGeom prst="rect">
            <a:avLst/>
          </a:prstGeom>
        </p:spPr>
      </p:pic>
      <p:pic>
        <p:nvPicPr>
          <p:cNvPr id="4" name="Afbeelding 3"/>
          <p:cNvPicPr>
            <a:picLocks noChangeAspect="1"/>
          </p:cNvPicPr>
          <p:nvPr/>
        </p:nvPicPr>
        <p:blipFill>
          <a:blip r:embed="rId6"/>
          <a:stretch>
            <a:fillRect/>
          </a:stretch>
        </p:blipFill>
        <p:spPr>
          <a:xfrm>
            <a:off x="6894287" y="1704774"/>
            <a:ext cx="2812039" cy="3469471"/>
          </a:xfrm>
          <a:prstGeom prst="rect">
            <a:avLst/>
          </a:prstGeom>
        </p:spPr>
      </p:pic>
    </p:spTree>
    <p:extLst>
      <p:ext uri="{BB962C8B-B14F-4D97-AF65-F5344CB8AC3E}">
        <p14:creationId xmlns:p14="http://schemas.microsoft.com/office/powerpoint/2010/main" val="2276002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16" name="Afbeelding 15"/>
          <p:cNvPicPr>
            <a:picLocks noChangeAspect="1"/>
          </p:cNvPicPr>
          <p:nvPr/>
        </p:nvPicPr>
        <p:blipFill>
          <a:blip r:embed="rId3"/>
          <a:stretch>
            <a:fillRect/>
          </a:stretch>
        </p:blipFill>
        <p:spPr>
          <a:xfrm>
            <a:off x="2146639" y="1419988"/>
            <a:ext cx="8524875" cy="4905375"/>
          </a:xfrm>
          <a:prstGeom prst="rect">
            <a:avLst/>
          </a:prstGeom>
        </p:spPr>
      </p:pic>
    </p:spTree>
    <p:extLst>
      <p:ext uri="{BB962C8B-B14F-4D97-AF65-F5344CB8AC3E}">
        <p14:creationId xmlns:p14="http://schemas.microsoft.com/office/powerpoint/2010/main" val="1346946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2"/>
          <a:srcRect b="11219"/>
          <a:stretch/>
        </p:blipFill>
        <p:spPr>
          <a:xfrm>
            <a:off x="8610600" y="5689055"/>
            <a:ext cx="3171039" cy="667295"/>
          </a:xfrm>
          <a:prstGeom prst="rect">
            <a:avLst/>
          </a:prstGeom>
        </p:spPr>
      </p:pic>
      <p:pic>
        <p:nvPicPr>
          <p:cNvPr id="20" name="Picture 2" descr="https://www.academictransfer.com/media/derivatives/logos/ou-nl-wide/4ed186e7f681ab9d54efa2c858af73db.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4"/>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9" y="1122218"/>
            <a:ext cx="5676406" cy="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pSp>
        <p:nvGrpSpPr>
          <p:cNvPr id="6" name="Groep 5"/>
          <p:cNvGrpSpPr>
            <a:grpSpLocks noChangeAspect="1"/>
          </p:cNvGrpSpPr>
          <p:nvPr/>
        </p:nvGrpSpPr>
        <p:grpSpPr>
          <a:xfrm>
            <a:off x="7080585" y="766532"/>
            <a:ext cx="4488883" cy="2839203"/>
            <a:chOff x="2200952" y="1122879"/>
            <a:chExt cx="4363808" cy="2760093"/>
          </a:xfrm>
        </p:grpSpPr>
        <p:sp>
          <p:nvSpPr>
            <p:cNvPr id="7" name="Tekstvak 6"/>
            <p:cNvSpPr txBox="1"/>
            <p:nvPr/>
          </p:nvSpPr>
          <p:spPr>
            <a:xfrm>
              <a:off x="3926716" y="3178933"/>
              <a:ext cx="904334" cy="704039"/>
            </a:xfrm>
            <a:prstGeom prst="rect">
              <a:avLst/>
            </a:prstGeom>
            <a:noFill/>
          </p:spPr>
          <p:txBody>
            <a:bodyPr wrap="none" rtlCol="0">
              <a:spAutoFit/>
            </a:bodyPr>
            <a:lstStyle/>
            <a:p>
              <a:r>
                <a:rPr lang="en-US" sz="1100" dirty="0"/>
                <a:t>Business analytics</a:t>
              </a:r>
            </a:p>
            <a:p>
              <a:r>
                <a:rPr lang="en-US" sz="1100" b="1" dirty="0"/>
                <a:t>S</a:t>
              </a:r>
              <a:r>
                <a:rPr lang="en-US" sz="1100" dirty="0"/>
                <a:t>tudent analytics</a:t>
              </a:r>
            </a:p>
            <a:p>
              <a:r>
                <a:rPr lang="en-US" sz="1100" b="1" dirty="0"/>
                <a:t>L</a:t>
              </a:r>
              <a:r>
                <a:rPr lang="en-US" sz="1100" dirty="0"/>
                <a:t>earning analytics</a:t>
              </a:r>
            </a:p>
            <a:p>
              <a:endParaRPr lang="en-US" sz="1100" dirty="0"/>
            </a:p>
            <a:p>
              <a:r>
                <a:rPr lang="en-US" sz="1100" dirty="0"/>
                <a:t>*BSL architecture</a:t>
              </a:r>
              <a:endParaRPr lang="nl-NL" sz="1100" dirty="0"/>
            </a:p>
          </p:txBody>
        </p:sp>
        <p:sp>
          <p:nvSpPr>
            <p:cNvPr id="8" name="Tekstvak 7"/>
            <p:cNvSpPr txBox="1"/>
            <p:nvPr/>
          </p:nvSpPr>
          <p:spPr>
            <a:xfrm>
              <a:off x="2200952" y="1886222"/>
              <a:ext cx="1286627" cy="568481"/>
            </a:xfrm>
            <a:prstGeom prst="rect">
              <a:avLst/>
            </a:prstGeom>
            <a:noFill/>
          </p:spPr>
          <p:txBody>
            <a:bodyPr wrap="none" rtlCol="0">
              <a:spAutoFit/>
            </a:bodyPr>
            <a:lstStyle/>
            <a:p>
              <a:r>
                <a:rPr lang="en-US" sz="1600" b="1" dirty="0">
                  <a:solidFill>
                    <a:srgbClr val="FF0000"/>
                  </a:solidFill>
                </a:rPr>
                <a:t>Management</a:t>
              </a:r>
            </a:p>
            <a:p>
              <a:r>
                <a:rPr lang="en-US" sz="1600" b="1" dirty="0">
                  <a:solidFill>
                    <a:srgbClr val="FF0000"/>
                  </a:solidFill>
                </a:rPr>
                <a:t>Rapportage's</a:t>
              </a:r>
              <a:endParaRPr lang="nl-NL" sz="1600" b="1" dirty="0">
                <a:solidFill>
                  <a:srgbClr val="FF0000"/>
                </a:solidFill>
              </a:endParaRPr>
            </a:p>
          </p:txBody>
        </p:sp>
        <p:sp>
          <p:nvSpPr>
            <p:cNvPr id="9" name="Tekstvak 8"/>
            <p:cNvSpPr txBox="1"/>
            <p:nvPr/>
          </p:nvSpPr>
          <p:spPr>
            <a:xfrm>
              <a:off x="5882073" y="1800101"/>
              <a:ext cx="682687" cy="438581"/>
            </a:xfrm>
            <a:prstGeom prst="rect">
              <a:avLst/>
            </a:prstGeom>
            <a:noFill/>
          </p:spPr>
          <p:txBody>
            <a:bodyPr wrap="none" rtlCol="0">
              <a:spAutoFit/>
            </a:bodyPr>
            <a:lstStyle/>
            <a:p>
              <a:r>
                <a:rPr lang="en-US" sz="1600" dirty="0"/>
                <a:t>Big data </a:t>
              </a:r>
            </a:p>
            <a:p>
              <a:r>
                <a:rPr lang="en-US" sz="1600" dirty="0"/>
                <a:t>analytics</a:t>
              </a:r>
              <a:endParaRPr lang="nl-NL" sz="1600" dirty="0"/>
            </a:p>
          </p:txBody>
        </p:sp>
        <p:grpSp>
          <p:nvGrpSpPr>
            <p:cNvPr id="10" name="Groep 9"/>
            <p:cNvGrpSpPr>
              <a:grpSpLocks noChangeAspect="1"/>
            </p:cNvGrpSpPr>
            <p:nvPr/>
          </p:nvGrpSpPr>
          <p:grpSpPr>
            <a:xfrm>
              <a:off x="3577846" y="1209703"/>
              <a:ext cx="2249852" cy="1842662"/>
              <a:chOff x="7884368" y="51470"/>
              <a:chExt cx="1237577" cy="1013593"/>
            </a:xfrm>
          </p:grpSpPr>
          <p:pic>
            <p:nvPicPr>
              <p:cNvPr id="12" name="Afbeelding 11"/>
              <p:cNvPicPr>
                <a:picLocks noChangeAspect="1"/>
              </p:cNvPicPr>
              <p:nvPr userDrawn="1"/>
            </p:nvPicPr>
            <p:blipFill>
              <a:blip r:embed="rId5">
                <a:clrChange>
                  <a:clrFrom>
                    <a:srgbClr val="FFFFFF"/>
                  </a:clrFrom>
                  <a:clrTo>
                    <a:srgbClr val="FFFFFF">
                      <a:alpha val="0"/>
                    </a:srgbClr>
                  </a:clrTo>
                </a:clrChange>
              </a:blip>
              <a:stretch>
                <a:fillRect/>
              </a:stretch>
            </p:blipFill>
            <p:spPr>
              <a:xfrm>
                <a:off x="7884368" y="51470"/>
                <a:ext cx="1237577" cy="774002"/>
              </a:xfrm>
              <a:prstGeom prst="rect">
                <a:avLst/>
              </a:prstGeom>
            </p:spPr>
          </p:pic>
          <p:sp>
            <p:nvSpPr>
              <p:cNvPr id="13" name="Tekstvak 12"/>
              <p:cNvSpPr txBox="1"/>
              <p:nvPr userDrawn="1"/>
            </p:nvSpPr>
            <p:spPr>
              <a:xfrm>
                <a:off x="7884368" y="823813"/>
                <a:ext cx="761078" cy="241250"/>
              </a:xfrm>
              <a:prstGeom prst="rect">
                <a:avLst/>
              </a:prstGeom>
              <a:noFill/>
            </p:spPr>
            <p:txBody>
              <a:bodyPr wrap="none" rtlCol="0">
                <a:spAutoFit/>
              </a:bodyPr>
              <a:lstStyle/>
              <a:p>
                <a:r>
                  <a:rPr lang="nl-NL" sz="3200" b="1" dirty="0"/>
                  <a:t>InfOUhub</a:t>
                </a:r>
              </a:p>
            </p:txBody>
          </p:sp>
        </p:grpSp>
        <p:sp>
          <p:nvSpPr>
            <p:cNvPr id="11" name="Tekstvak 10"/>
            <p:cNvSpPr txBox="1"/>
            <p:nvPr/>
          </p:nvSpPr>
          <p:spPr>
            <a:xfrm>
              <a:off x="5475960" y="1122879"/>
              <a:ext cx="648158" cy="438581"/>
            </a:xfrm>
            <a:prstGeom prst="rect">
              <a:avLst/>
            </a:prstGeom>
            <a:noFill/>
          </p:spPr>
          <p:txBody>
            <a:bodyPr wrap="none" rtlCol="0">
              <a:spAutoFit/>
            </a:bodyPr>
            <a:lstStyle/>
            <a:p>
              <a:r>
                <a:rPr lang="en-US" sz="1600" dirty="0"/>
                <a:t>Process </a:t>
              </a:r>
              <a:br>
                <a:rPr lang="en-US" sz="1600" dirty="0"/>
              </a:br>
              <a:r>
                <a:rPr lang="en-US" sz="1600" dirty="0"/>
                <a:t>mining</a:t>
              </a:r>
              <a:endParaRPr lang="nl-NL" sz="1600" dirty="0"/>
            </a:p>
          </p:txBody>
        </p:sp>
      </p:grpSp>
      <p:pic>
        <p:nvPicPr>
          <p:cNvPr id="16" name="Afbeelding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479" y="2178573"/>
            <a:ext cx="7004774" cy="4328093"/>
          </a:xfrm>
          <a:prstGeom prst="rect">
            <a:avLst/>
          </a:prstGeom>
          <a:noFill/>
        </p:spPr>
      </p:pic>
    </p:spTree>
    <p:extLst>
      <p:ext uri="{BB962C8B-B14F-4D97-AF65-F5344CB8AC3E}">
        <p14:creationId xmlns:p14="http://schemas.microsoft.com/office/powerpoint/2010/main" val="1664789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9" y="1122218"/>
            <a:ext cx="5676406" cy="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pSp>
        <p:nvGrpSpPr>
          <p:cNvPr id="6" name="Groep 5"/>
          <p:cNvGrpSpPr>
            <a:grpSpLocks noChangeAspect="1"/>
          </p:cNvGrpSpPr>
          <p:nvPr/>
        </p:nvGrpSpPr>
        <p:grpSpPr>
          <a:xfrm>
            <a:off x="7075219" y="766532"/>
            <a:ext cx="4494248" cy="2839203"/>
            <a:chOff x="2195736" y="1122879"/>
            <a:chExt cx="4369024" cy="2760093"/>
          </a:xfrm>
        </p:grpSpPr>
        <p:sp>
          <p:nvSpPr>
            <p:cNvPr id="7" name="Tekstvak 6"/>
            <p:cNvSpPr txBox="1"/>
            <p:nvPr/>
          </p:nvSpPr>
          <p:spPr>
            <a:xfrm>
              <a:off x="3926716" y="3178933"/>
              <a:ext cx="904334" cy="704039"/>
            </a:xfrm>
            <a:prstGeom prst="rect">
              <a:avLst/>
            </a:prstGeom>
            <a:noFill/>
          </p:spPr>
          <p:txBody>
            <a:bodyPr wrap="none" rtlCol="0">
              <a:spAutoFit/>
            </a:bodyPr>
            <a:lstStyle/>
            <a:p>
              <a:r>
                <a:rPr lang="en-US" sz="1100" dirty="0"/>
                <a:t>Business analytics</a:t>
              </a:r>
            </a:p>
            <a:p>
              <a:r>
                <a:rPr lang="en-US" sz="1100" b="1" dirty="0"/>
                <a:t>S</a:t>
              </a:r>
              <a:r>
                <a:rPr lang="en-US" sz="1100" dirty="0"/>
                <a:t>tudent analytics</a:t>
              </a:r>
            </a:p>
            <a:p>
              <a:r>
                <a:rPr lang="en-US" sz="1100" b="1" dirty="0"/>
                <a:t>L</a:t>
              </a:r>
              <a:r>
                <a:rPr lang="en-US" sz="1100" dirty="0"/>
                <a:t>earning analytics</a:t>
              </a:r>
            </a:p>
            <a:p>
              <a:endParaRPr lang="en-US" sz="1100" dirty="0"/>
            </a:p>
            <a:p>
              <a:r>
                <a:rPr lang="en-US" sz="1100" dirty="0"/>
                <a:t>*BSL architecture</a:t>
              </a:r>
              <a:endParaRPr lang="nl-NL" sz="1100" dirty="0"/>
            </a:p>
          </p:txBody>
        </p:sp>
        <p:sp>
          <p:nvSpPr>
            <p:cNvPr id="8" name="Tekstvak 7"/>
            <p:cNvSpPr txBox="1"/>
            <p:nvPr/>
          </p:nvSpPr>
          <p:spPr>
            <a:xfrm>
              <a:off x="2195736" y="1925930"/>
              <a:ext cx="974931" cy="438581"/>
            </a:xfrm>
            <a:prstGeom prst="rect">
              <a:avLst/>
            </a:prstGeom>
            <a:noFill/>
          </p:spPr>
          <p:txBody>
            <a:bodyPr wrap="none" rtlCol="0">
              <a:spAutoFit/>
            </a:bodyPr>
            <a:lstStyle/>
            <a:p>
              <a:r>
                <a:rPr lang="en-US" sz="1600" dirty="0">
                  <a:solidFill>
                    <a:schemeClr val="tx2"/>
                  </a:solidFill>
                </a:rPr>
                <a:t>Management</a:t>
              </a:r>
            </a:p>
            <a:p>
              <a:r>
                <a:rPr lang="en-US" sz="1600" dirty="0">
                  <a:solidFill>
                    <a:schemeClr val="tx2"/>
                  </a:solidFill>
                </a:rPr>
                <a:t>Rapportage's</a:t>
              </a:r>
              <a:endParaRPr lang="nl-NL" sz="1600" dirty="0">
                <a:solidFill>
                  <a:schemeClr val="tx2"/>
                </a:solidFill>
              </a:endParaRPr>
            </a:p>
          </p:txBody>
        </p:sp>
        <p:sp>
          <p:nvSpPr>
            <p:cNvPr id="9" name="Tekstvak 8"/>
            <p:cNvSpPr txBox="1"/>
            <p:nvPr/>
          </p:nvSpPr>
          <p:spPr>
            <a:xfrm>
              <a:off x="5882073" y="1800101"/>
              <a:ext cx="682687" cy="438581"/>
            </a:xfrm>
            <a:prstGeom prst="rect">
              <a:avLst/>
            </a:prstGeom>
            <a:noFill/>
          </p:spPr>
          <p:txBody>
            <a:bodyPr wrap="none" rtlCol="0">
              <a:spAutoFit/>
            </a:bodyPr>
            <a:lstStyle/>
            <a:p>
              <a:r>
                <a:rPr lang="en-US" sz="1600" dirty="0"/>
                <a:t>Big data </a:t>
              </a:r>
            </a:p>
            <a:p>
              <a:r>
                <a:rPr lang="en-US" sz="1600" dirty="0"/>
                <a:t>analytics</a:t>
              </a:r>
              <a:endParaRPr lang="nl-NL" sz="1600" dirty="0"/>
            </a:p>
          </p:txBody>
        </p:sp>
        <p:grpSp>
          <p:nvGrpSpPr>
            <p:cNvPr id="10" name="Groep 9"/>
            <p:cNvGrpSpPr>
              <a:grpSpLocks noChangeAspect="1"/>
            </p:cNvGrpSpPr>
            <p:nvPr/>
          </p:nvGrpSpPr>
          <p:grpSpPr>
            <a:xfrm>
              <a:off x="3577846" y="1209703"/>
              <a:ext cx="2249852" cy="1842662"/>
              <a:chOff x="7884368" y="51470"/>
              <a:chExt cx="1237577" cy="1013593"/>
            </a:xfrm>
          </p:grpSpPr>
          <p:pic>
            <p:nvPicPr>
              <p:cNvPr id="12" name="Afbeelding 11"/>
              <p:cNvPicPr>
                <a:picLocks noChangeAspect="1"/>
              </p:cNvPicPr>
              <p:nvPr userDrawn="1"/>
            </p:nvPicPr>
            <p:blipFill>
              <a:blip r:embed="rId3">
                <a:clrChange>
                  <a:clrFrom>
                    <a:srgbClr val="FFFFFF"/>
                  </a:clrFrom>
                  <a:clrTo>
                    <a:srgbClr val="FFFFFF">
                      <a:alpha val="0"/>
                    </a:srgbClr>
                  </a:clrTo>
                </a:clrChange>
              </a:blip>
              <a:stretch>
                <a:fillRect/>
              </a:stretch>
            </p:blipFill>
            <p:spPr>
              <a:xfrm>
                <a:off x="7884368" y="51470"/>
                <a:ext cx="1237577" cy="774002"/>
              </a:xfrm>
              <a:prstGeom prst="rect">
                <a:avLst/>
              </a:prstGeom>
            </p:spPr>
          </p:pic>
          <p:sp>
            <p:nvSpPr>
              <p:cNvPr id="13" name="Tekstvak 12"/>
              <p:cNvSpPr txBox="1"/>
              <p:nvPr userDrawn="1"/>
            </p:nvSpPr>
            <p:spPr>
              <a:xfrm>
                <a:off x="7884368" y="823813"/>
                <a:ext cx="761078" cy="241250"/>
              </a:xfrm>
              <a:prstGeom prst="rect">
                <a:avLst/>
              </a:prstGeom>
              <a:noFill/>
            </p:spPr>
            <p:txBody>
              <a:bodyPr wrap="none" rtlCol="0">
                <a:spAutoFit/>
              </a:bodyPr>
              <a:lstStyle/>
              <a:p>
                <a:r>
                  <a:rPr lang="nl-NL" sz="3200" b="1" dirty="0"/>
                  <a:t>InfOUhub</a:t>
                </a:r>
              </a:p>
            </p:txBody>
          </p:sp>
        </p:grpSp>
        <p:sp>
          <p:nvSpPr>
            <p:cNvPr id="11" name="Tekstvak 10"/>
            <p:cNvSpPr txBox="1"/>
            <p:nvPr/>
          </p:nvSpPr>
          <p:spPr>
            <a:xfrm>
              <a:off x="5475960" y="1122879"/>
              <a:ext cx="850292" cy="568481"/>
            </a:xfrm>
            <a:prstGeom prst="rect">
              <a:avLst/>
            </a:prstGeom>
            <a:noFill/>
          </p:spPr>
          <p:txBody>
            <a:bodyPr wrap="none" rtlCol="0">
              <a:spAutoFit/>
            </a:bodyPr>
            <a:lstStyle/>
            <a:p>
              <a:r>
                <a:rPr lang="en-US" sz="1600" b="1" dirty="0">
                  <a:solidFill>
                    <a:srgbClr val="FF0000"/>
                  </a:solidFill>
                </a:rPr>
                <a:t>Process </a:t>
              </a:r>
              <a:br>
                <a:rPr lang="en-US" sz="1600" b="1" dirty="0">
                  <a:solidFill>
                    <a:srgbClr val="FF0000"/>
                  </a:solidFill>
                </a:rPr>
              </a:br>
              <a:r>
                <a:rPr lang="en-US" sz="1600" b="1" dirty="0">
                  <a:solidFill>
                    <a:srgbClr val="FF0000"/>
                  </a:solidFill>
                </a:rPr>
                <a:t>mining</a:t>
              </a:r>
              <a:endParaRPr lang="nl-NL" sz="1600" b="1" dirty="0">
                <a:solidFill>
                  <a:srgbClr val="FF0000"/>
                </a:solidFill>
              </a:endParaRPr>
            </a:p>
          </p:txBody>
        </p:sp>
      </p:grpSp>
      <p:pic>
        <p:nvPicPr>
          <p:cNvPr id="19" name="Afbeelding 18"/>
          <p:cNvPicPr>
            <a:picLocks noChangeAspect="1"/>
          </p:cNvPicPr>
          <p:nvPr/>
        </p:nvPicPr>
        <p:blipFill>
          <a:blip r:embed="rId4"/>
          <a:stretch>
            <a:fillRect/>
          </a:stretch>
        </p:blipFill>
        <p:spPr>
          <a:xfrm>
            <a:off x="1703578" y="1629431"/>
            <a:ext cx="4861089" cy="3952608"/>
          </a:xfrm>
          <a:prstGeom prst="rect">
            <a:avLst/>
          </a:prstGeom>
          <a:ln>
            <a:noFill/>
          </a:ln>
          <a:effectLst>
            <a:outerShdw blurRad="292100" dist="139700" dir="2700000" algn="tl" rotWithShape="0">
              <a:srgbClr val="333333">
                <a:alpha val="65000"/>
              </a:srgbClr>
            </a:outerShdw>
          </a:effectLst>
        </p:spPr>
      </p:pic>
      <p:sp>
        <p:nvSpPr>
          <p:cNvPr id="20" name="Tekstvak 19"/>
          <p:cNvSpPr txBox="1"/>
          <p:nvPr/>
        </p:nvSpPr>
        <p:spPr>
          <a:xfrm>
            <a:off x="3425155" y="4940473"/>
            <a:ext cx="3420929" cy="15285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nl-NL" sz="2133" b="1" dirty="0">
                <a:solidFill>
                  <a:schemeClr val="tx2"/>
                </a:solidFill>
              </a:rPr>
              <a:t>DISCO: </a:t>
            </a:r>
            <a:r>
              <a:rPr lang="nl-NL" sz="1467" dirty="0">
                <a:solidFill>
                  <a:schemeClr val="tx2"/>
                </a:solidFill>
              </a:rPr>
              <a:t>is </a:t>
            </a:r>
            <a:r>
              <a:rPr lang="nl-NL" sz="1467" dirty="0" err="1">
                <a:solidFill>
                  <a:schemeClr val="tx2"/>
                </a:solidFill>
              </a:rPr>
              <a:t>pocess</a:t>
            </a:r>
            <a:r>
              <a:rPr lang="nl-NL" sz="1467" dirty="0">
                <a:solidFill>
                  <a:schemeClr val="tx2"/>
                </a:solidFill>
              </a:rPr>
              <a:t> </a:t>
            </a:r>
            <a:r>
              <a:rPr lang="nl-NL" sz="1467" dirty="0" err="1">
                <a:solidFill>
                  <a:schemeClr val="tx2"/>
                </a:solidFill>
              </a:rPr>
              <a:t>mining</a:t>
            </a:r>
            <a:r>
              <a:rPr lang="nl-NL" sz="1467" dirty="0">
                <a:solidFill>
                  <a:schemeClr val="tx2"/>
                </a:solidFill>
              </a:rPr>
              <a:t> </a:t>
            </a:r>
            <a:r>
              <a:rPr lang="nl-NL" sz="1467" dirty="0" err="1">
                <a:solidFill>
                  <a:schemeClr val="tx2"/>
                </a:solidFill>
              </a:rPr>
              <a:t>for</a:t>
            </a:r>
            <a:r>
              <a:rPr lang="nl-NL" sz="1467" dirty="0">
                <a:solidFill>
                  <a:schemeClr val="tx2"/>
                </a:solidFill>
              </a:rPr>
              <a:t> </a:t>
            </a:r>
            <a:r>
              <a:rPr lang="nl-NL" sz="1467" dirty="0" err="1">
                <a:solidFill>
                  <a:schemeClr val="tx2"/>
                </a:solidFill>
              </a:rPr>
              <a:t>dummies</a:t>
            </a:r>
            <a:r>
              <a:rPr lang="nl-NL" sz="1467" dirty="0">
                <a:solidFill>
                  <a:schemeClr val="tx2"/>
                </a:solidFill>
              </a:rPr>
              <a:t>, zeer toegankelijk !</a:t>
            </a:r>
          </a:p>
          <a:p>
            <a:endParaRPr lang="nl-NL" sz="2133" dirty="0">
              <a:solidFill>
                <a:schemeClr val="tx2"/>
              </a:solidFill>
            </a:endParaRPr>
          </a:p>
          <a:p>
            <a:r>
              <a:rPr lang="nl-NL" sz="2133" b="1" dirty="0">
                <a:solidFill>
                  <a:schemeClr val="tx2"/>
                </a:solidFill>
              </a:rPr>
              <a:t>PROM/Python</a:t>
            </a:r>
            <a:r>
              <a:rPr lang="nl-NL" sz="2133" dirty="0">
                <a:solidFill>
                  <a:schemeClr val="tx2"/>
                </a:solidFill>
              </a:rPr>
              <a:t> </a:t>
            </a:r>
          </a:p>
          <a:p>
            <a:r>
              <a:rPr lang="nl-NL" sz="1467" dirty="0">
                <a:solidFill>
                  <a:schemeClr val="tx2"/>
                </a:solidFill>
              </a:rPr>
              <a:t>voor professionals, behoorlijke leercurve</a:t>
            </a:r>
          </a:p>
        </p:txBody>
      </p:sp>
      <p:pic>
        <p:nvPicPr>
          <p:cNvPr id="21"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5"/>
          <a:srcRect b="11219"/>
          <a:stretch/>
        </p:blipFill>
        <p:spPr>
          <a:xfrm>
            <a:off x="8610600" y="5689055"/>
            <a:ext cx="3171039" cy="667295"/>
          </a:xfrm>
          <a:prstGeom prst="rect">
            <a:avLst/>
          </a:prstGeom>
        </p:spPr>
      </p:pic>
      <p:pic>
        <p:nvPicPr>
          <p:cNvPr id="22"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05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Uitwerking </a:t>
            </a:r>
            <a:r>
              <a:rPr lang="nl-NL" sz="2800" dirty="0" smtClean="0">
                <a:solidFill>
                  <a:srgbClr val="43A5DB"/>
                </a:solidFill>
                <a:latin typeface="Montserrat Medium" pitchFamily="2" charset="77"/>
              </a:rPr>
              <a:t>strategie (Praktijk)</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9" y="1122218"/>
            <a:ext cx="5676406" cy="0"/>
          </a:xfrm>
          <a:prstGeom prst="line">
            <a:avLst/>
          </a:prstGeom>
          <a:ln>
            <a:solidFill>
              <a:srgbClr val="20AEE0"/>
            </a:solidFill>
            <a:round/>
          </a:ln>
        </p:spPr>
        <p:style>
          <a:lnRef idx="1">
            <a:schemeClr val="accent1"/>
          </a:lnRef>
          <a:fillRef idx="0">
            <a:schemeClr val="accent1"/>
          </a:fillRef>
          <a:effectRef idx="0">
            <a:schemeClr val="accent1"/>
          </a:effectRef>
          <a:fontRef idx="minor"/>
        </p:style>
      </p:sp>
      <p:grpSp>
        <p:nvGrpSpPr>
          <p:cNvPr id="6" name="Groep 5"/>
          <p:cNvGrpSpPr>
            <a:grpSpLocks noChangeAspect="1"/>
          </p:cNvGrpSpPr>
          <p:nvPr/>
        </p:nvGrpSpPr>
        <p:grpSpPr>
          <a:xfrm>
            <a:off x="7075219" y="766532"/>
            <a:ext cx="4726289" cy="2839203"/>
            <a:chOff x="2195736" y="1122879"/>
            <a:chExt cx="4594600" cy="2760093"/>
          </a:xfrm>
        </p:grpSpPr>
        <p:sp>
          <p:nvSpPr>
            <p:cNvPr id="7" name="Tekstvak 6"/>
            <p:cNvSpPr txBox="1"/>
            <p:nvPr/>
          </p:nvSpPr>
          <p:spPr>
            <a:xfrm>
              <a:off x="3926716" y="3178933"/>
              <a:ext cx="904334" cy="704039"/>
            </a:xfrm>
            <a:prstGeom prst="rect">
              <a:avLst/>
            </a:prstGeom>
            <a:noFill/>
          </p:spPr>
          <p:txBody>
            <a:bodyPr wrap="none" rtlCol="0">
              <a:spAutoFit/>
            </a:bodyPr>
            <a:lstStyle/>
            <a:p>
              <a:r>
                <a:rPr lang="en-US" sz="1100" dirty="0"/>
                <a:t>Business analytics</a:t>
              </a:r>
            </a:p>
            <a:p>
              <a:r>
                <a:rPr lang="en-US" sz="1100" b="1" dirty="0"/>
                <a:t>S</a:t>
              </a:r>
              <a:r>
                <a:rPr lang="en-US" sz="1100" dirty="0"/>
                <a:t>tudent analytics</a:t>
              </a:r>
            </a:p>
            <a:p>
              <a:r>
                <a:rPr lang="en-US" sz="1100" b="1" dirty="0"/>
                <a:t>L</a:t>
              </a:r>
              <a:r>
                <a:rPr lang="en-US" sz="1100" dirty="0"/>
                <a:t>earning analytics</a:t>
              </a:r>
            </a:p>
            <a:p>
              <a:endParaRPr lang="en-US" sz="1100" dirty="0"/>
            </a:p>
            <a:p>
              <a:r>
                <a:rPr lang="en-US" sz="1100" dirty="0"/>
                <a:t>*BSL architecture</a:t>
              </a:r>
              <a:endParaRPr lang="nl-NL" sz="1100" dirty="0"/>
            </a:p>
          </p:txBody>
        </p:sp>
        <p:sp>
          <p:nvSpPr>
            <p:cNvPr id="8" name="Tekstvak 7"/>
            <p:cNvSpPr txBox="1"/>
            <p:nvPr/>
          </p:nvSpPr>
          <p:spPr>
            <a:xfrm>
              <a:off x="2195736" y="1925930"/>
              <a:ext cx="974931" cy="438581"/>
            </a:xfrm>
            <a:prstGeom prst="rect">
              <a:avLst/>
            </a:prstGeom>
            <a:noFill/>
          </p:spPr>
          <p:txBody>
            <a:bodyPr wrap="none" rtlCol="0">
              <a:spAutoFit/>
            </a:bodyPr>
            <a:lstStyle/>
            <a:p>
              <a:r>
                <a:rPr lang="en-US" sz="1600" dirty="0">
                  <a:solidFill>
                    <a:schemeClr val="tx2"/>
                  </a:solidFill>
                </a:rPr>
                <a:t>Management</a:t>
              </a:r>
            </a:p>
            <a:p>
              <a:r>
                <a:rPr lang="en-US" sz="1600" dirty="0">
                  <a:solidFill>
                    <a:schemeClr val="tx2"/>
                  </a:solidFill>
                </a:rPr>
                <a:t>Rapportage's</a:t>
              </a:r>
              <a:endParaRPr lang="nl-NL" sz="1600" dirty="0">
                <a:solidFill>
                  <a:schemeClr val="tx2"/>
                </a:solidFill>
              </a:endParaRPr>
            </a:p>
          </p:txBody>
        </p:sp>
        <p:sp>
          <p:nvSpPr>
            <p:cNvPr id="9" name="Tekstvak 8"/>
            <p:cNvSpPr txBox="1"/>
            <p:nvPr/>
          </p:nvSpPr>
          <p:spPr>
            <a:xfrm>
              <a:off x="5882073" y="1800101"/>
              <a:ext cx="908263" cy="568481"/>
            </a:xfrm>
            <a:prstGeom prst="rect">
              <a:avLst/>
            </a:prstGeom>
            <a:noFill/>
          </p:spPr>
          <p:txBody>
            <a:bodyPr wrap="none" rtlCol="0">
              <a:spAutoFit/>
            </a:bodyPr>
            <a:lstStyle/>
            <a:p>
              <a:r>
                <a:rPr lang="en-US" sz="1600" b="1" dirty="0">
                  <a:solidFill>
                    <a:srgbClr val="FF0000"/>
                  </a:solidFill>
                </a:rPr>
                <a:t>Big data </a:t>
              </a:r>
            </a:p>
            <a:p>
              <a:r>
                <a:rPr lang="en-US" sz="1600" b="1" dirty="0">
                  <a:solidFill>
                    <a:srgbClr val="FF0000"/>
                  </a:solidFill>
                </a:rPr>
                <a:t>analytics</a:t>
              </a:r>
              <a:endParaRPr lang="nl-NL" sz="1600" b="1" dirty="0">
                <a:solidFill>
                  <a:srgbClr val="FF0000"/>
                </a:solidFill>
              </a:endParaRPr>
            </a:p>
          </p:txBody>
        </p:sp>
        <p:grpSp>
          <p:nvGrpSpPr>
            <p:cNvPr id="10" name="Groep 9"/>
            <p:cNvGrpSpPr>
              <a:grpSpLocks noChangeAspect="1"/>
            </p:cNvGrpSpPr>
            <p:nvPr/>
          </p:nvGrpSpPr>
          <p:grpSpPr>
            <a:xfrm>
              <a:off x="3577846" y="1209703"/>
              <a:ext cx="2249852" cy="1842662"/>
              <a:chOff x="7884368" y="51470"/>
              <a:chExt cx="1237577" cy="1013593"/>
            </a:xfrm>
          </p:grpSpPr>
          <p:pic>
            <p:nvPicPr>
              <p:cNvPr id="12" name="Afbeelding 11"/>
              <p:cNvPicPr>
                <a:picLocks noChangeAspect="1"/>
              </p:cNvPicPr>
              <p:nvPr userDrawn="1"/>
            </p:nvPicPr>
            <p:blipFill>
              <a:blip r:embed="rId3">
                <a:clrChange>
                  <a:clrFrom>
                    <a:srgbClr val="FFFFFF"/>
                  </a:clrFrom>
                  <a:clrTo>
                    <a:srgbClr val="FFFFFF">
                      <a:alpha val="0"/>
                    </a:srgbClr>
                  </a:clrTo>
                </a:clrChange>
              </a:blip>
              <a:stretch>
                <a:fillRect/>
              </a:stretch>
            </p:blipFill>
            <p:spPr>
              <a:xfrm>
                <a:off x="7884368" y="51470"/>
                <a:ext cx="1237577" cy="774002"/>
              </a:xfrm>
              <a:prstGeom prst="rect">
                <a:avLst/>
              </a:prstGeom>
            </p:spPr>
          </p:pic>
          <p:sp>
            <p:nvSpPr>
              <p:cNvPr id="13" name="Tekstvak 12"/>
              <p:cNvSpPr txBox="1"/>
              <p:nvPr userDrawn="1"/>
            </p:nvSpPr>
            <p:spPr>
              <a:xfrm>
                <a:off x="7884368" y="823813"/>
                <a:ext cx="761078" cy="241250"/>
              </a:xfrm>
              <a:prstGeom prst="rect">
                <a:avLst/>
              </a:prstGeom>
              <a:noFill/>
            </p:spPr>
            <p:txBody>
              <a:bodyPr wrap="none" rtlCol="0">
                <a:spAutoFit/>
              </a:bodyPr>
              <a:lstStyle/>
              <a:p>
                <a:r>
                  <a:rPr lang="nl-NL" sz="3200" b="1" dirty="0"/>
                  <a:t>InfOUhub</a:t>
                </a:r>
              </a:p>
            </p:txBody>
          </p:sp>
        </p:grpSp>
        <p:sp>
          <p:nvSpPr>
            <p:cNvPr id="11" name="Tekstvak 10"/>
            <p:cNvSpPr txBox="1"/>
            <p:nvPr/>
          </p:nvSpPr>
          <p:spPr>
            <a:xfrm>
              <a:off x="5475960" y="1122879"/>
              <a:ext cx="850292" cy="568481"/>
            </a:xfrm>
            <a:prstGeom prst="rect">
              <a:avLst/>
            </a:prstGeom>
            <a:noFill/>
          </p:spPr>
          <p:txBody>
            <a:bodyPr wrap="none" rtlCol="0">
              <a:spAutoFit/>
            </a:bodyPr>
            <a:lstStyle/>
            <a:p>
              <a:r>
                <a:rPr lang="en-US" sz="1600" dirty="0">
                  <a:solidFill>
                    <a:schemeClr val="tx2"/>
                  </a:solidFill>
                </a:rPr>
                <a:t>Process</a:t>
              </a:r>
              <a:r>
                <a:rPr lang="en-US" sz="1600" b="1" dirty="0">
                  <a:solidFill>
                    <a:srgbClr val="FF0000"/>
                  </a:solidFill>
                </a:rPr>
                <a:t> </a:t>
              </a:r>
              <a:br>
                <a:rPr lang="en-US" sz="1600" b="1" dirty="0">
                  <a:solidFill>
                    <a:srgbClr val="FF0000"/>
                  </a:solidFill>
                </a:rPr>
              </a:br>
              <a:r>
                <a:rPr lang="en-US" sz="1600" dirty="0">
                  <a:solidFill>
                    <a:schemeClr val="tx2"/>
                  </a:solidFill>
                </a:rPr>
                <a:t>mining</a:t>
              </a:r>
              <a:endParaRPr lang="nl-NL" sz="1600" dirty="0">
                <a:solidFill>
                  <a:schemeClr val="tx2"/>
                </a:solidFill>
              </a:endParaRPr>
            </a:p>
          </p:txBody>
        </p:sp>
      </p:grpSp>
      <p:pic>
        <p:nvPicPr>
          <p:cNvPr id="16" name="Afbeelding 15"/>
          <p:cNvPicPr>
            <a:picLocks noChangeAspect="1"/>
          </p:cNvPicPr>
          <p:nvPr/>
        </p:nvPicPr>
        <p:blipFill>
          <a:blip r:embed="rId4"/>
          <a:stretch>
            <a:fillRect/>
          </a:stretch>
        </p:blipFill>
        <p:spPr>
          <a:xfrm>
            <a:off x="866505" y="2751322"/>
            <a:ext cx="5971891" cy="3465171"/>
          </a:xfrm>
          <a:prstGeom prst="rect">
            <a:avLst/>
          </a:prstGeom>
          <a:ln>
            <a:noFill/>
          </a:ln>
          <a:effectLst>
            <a:outerShdw blurRad="292100" dist="139700" dir="2700000" algn="tl" rotWithShape="0">
              <a:srgbClr val="333333">
                <a:alpha val="65000"/>
              </a:srgbClr>
            </a:outerShdw>
          </a:effectLst>
        </p:spPr>
      </p:pic>
      <p:sp>
        <p:nvSpPr>
          <p:cNvPr id="21" name="Tekstvak 20"/>
          <p:cNvSpPr txBox="1"/>
          <p:nvPr/>
        </p:nvSpPr>
        <p:spPr>
          <a:xfrm>
            <a:off x="3344211" y="2106055"/>
            <a:ext cx="3404936" cy="13236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2133" dirty="0">
                <a:solidFill>
                  <a:schemeClr val="tx2"/>
                </a:solidFill>
              </a:rPr>
              <a:t>Python Notebook</a:t>
            </a:r>
          </a:p>
          <a:p>
            <a:r>
              <a:rPr lang="en-US" sz="1467" dirty="0" err="1">
                <a:solidFill>
                  <a:schemeClr val="tx2"/>
                </a:solidFill>
              </a:rPr>
              <a:t>Inlezen</a:t>
            </a:r>
            <a:r>
              <a:rPr lang="en-US" sz="1467" dirty="0">
                <a:solidFill>
                  <a:schemeClr val="tx2"/>
                </a:solidFill>
              </a:rPr>
              <a:t> van time stamped data met (Pandas) </a:t>
            </a:r>
            <a:r>
              <a:rPr lang="en-US" sz="1467" dirty="0" err="1">
                <a:solidFill>
                  <a:schemeClr val="tx2"/>
                </a:solidFill>
              </a:rPr>
              <a:t>Dataframe</a:t>
            </a:r>
            <a:r>
              <a:rPr lang="en-US" sz="1467" dirty="0">
                <a:solidFill>
                  <a:schemeClr val="tx2"/>
                </a:solidFill>
              </a:rPr>
              <a:t> en </a:t>
            </a:r>
            <a:r>
              <a:rPr lang="en-US" sz="1467" dirty="0" err="1">
                <a:solidFill>
                  <a:schemeClr val="tx2"/>
                </a:solidFill>
              </a:rPr>
              <a:t>vanaf</a:t>
            </a:r>
            <a:r>
              <a:rPr lang="en-US" sz="1467" dirty="0">
                <a:solidFill>
                  <a:schemeClr val="tx2"/>
                </a:solidFill>
              </a:rPr>
              <a:t> </a:t>
            </a:r>
            <a:r>
              <a:rPr lang="en-US" sz="1467" dirty="0" err="1">
                <a:solidFill>
                  <a:schemeClr val="tx2"/>
                </a:solidFill>
              </a:rPr>
              <a:t>hier</a:t>
            </a:r>
            <a:r>
              <a:rPr lang="en-US" sz="1467" dirty="0">
                <a:solidFill>
                  <a:schemeClr val="tx2"/>
                </a:solidFill>
              </a:rPr>
              <a:t> </a:t>
            </a:r>
            <a:r>
              <a:rPr lang="en-US" sz="1467" dirty="0" err="1">
                <a:solidFill>
                  <a:schemeClr val="tx2"/>
                </a:solidFill>
              </a:rPr>
              <a:t>ligt</a:t>
            </a:r>
            <a:r>
              <a:rPr lang="en-US" sz="1467" dirty="0">
                <a:solidFill>
                  <a:schemeClr val="tx2"/>
                </a:solidFill>
              </a:rPr>
              <a:t> de </a:t>
            </a:r>
            <a:r>
              <a:rPr lang="en-US" sz="1467" dirty="0" err="1">
                <a:solidFill>
                  <a:schemeClr val="tx2"/>
                </a:solidFill>
              </a:rPr>
              <a:t>wereld</a:t>
            </a:r>
            <a:r>
              <a:rPr lang="en-US" sz="1467" dirty="0">
                <a:solidFill>
                  <a:schemeClr val="tx2"/>
                </a:solidFill>
              </a:rPr>
              <a:t> van </a:t>
            </a:r>
            <a:r>
              <a:rPr lang="en-US" sz="1467" b="1" dirty="0">
                <a:solidFill>
                  <a:schemeClr val="tx2"/>
                </a:solidFill>
              </a:rPr>
              <a:t>supervised learning </a:t>
            </a:r>
            <a:r>
              <a:rPr lang="en-US" sz="1467" dirty="0">
                <a:solidFill>
                  <a:schemeClr val="tx2"/>
                </a:solidFill>
              </a:rPr>
              <a:t>en Artificial Intelligence </a:t>
            </a:r>
            <a:r>
              <a:rPr lang="en-US" sz="1467" dirty="0" err="1">
                <a:solidFill>
                  <a:schemeClr val="tx2"/>
                </a:solidFill>
              </a:rPr>
              <a:t>voor</a:t>
            </a:r>
            <a:r>
              <a:rPr lang="en-US" sz="1467" dirty="0">
                <a:solidFill>
                  <a:schemeClr val="tx2"/>
                </a:solidFill>
              </a:rPr>
              <a:t> je open</a:t>
            </a:r>
            <a:endParaRPr lang="nl-NL" sz="1467" dirty="0">
              <a:solidFill>
                <a:schemeClr val="tx2"/>
              </a:solidFill>
            </a:endParaRPr>
          </a:p>
        </p:txBody>
      </p:sp>
      <p:pic>
        <p:nvPicPr>
          <p:cNvPr id="22"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5"/>
          <a:srcRect b="11219"/>
          <a:stretch/>
        </p:blipFill>
        <p:spPr>
          <a:xfrm>
            <a:off x="8610600" y="5689055"/>
            <a:ext cx="3171039" cy="667295"/>
          </a:xfrm>
          <a:prstGeom prst="rect">
            <a:avLst/>
          </a:prstGeom>
        </p:spPr>
      </p:pic>
      <p:pic>
        <p:nvPicPr>
          <p:cNvPr id="23"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4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State-of –</a:t>
            </a:r>
            <a:r>
              <a:rPr lang="nl-NL" sz="2800" dirty="0" err="1" smtClean="0">
                <a:solidFill>
                  <a:srgbClr val="43A5DB"/>
                </a:solidFill>
                <a:latin typeface="Montserrat Medium" pitchFamily="2" charset="77"/>
              </a:rPr>
              <a:t>the</a:t>
            </a:r>
            <a:r>
              <a:rPr lang="nl-NL" sz="2800" dirty="0" smtClean="0">
                <a:solidFill>
                  <a:srgbClr val="43A5DB"/>
                </a:solidFill>
                <a:latin typeface="Montserrat Medium" pitchFamily="2" charset="77"/>
              </a:rPr>
              <a:t>-Art (1): Conformance analyse</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2" name="Afbeelding 1"/>
          <p:cNvPicPr>
            <a:picLocks noChangeAspect="1"/>
          </p:cNvPicPr>
          <p:nvPr/>
        </p:nvPicPr>
        <p:blipFill>
          <a:blip r:embed="rId3"/>
          <a:stretch>
            <a:fillRect/>
          </a:stretch>
        </p:blipFill>
        <p:spPr>
          <a:xfrm>
            <a:off x="1007513" y="1827239"/>
            <a:ext cx="10391775" cy="3857625"/>
          </a:xfrm>
          <a:prstGeom prst="rect">
            <a:avLst/>
          </a:prstGeom>
        </p:spPr>
      </p:pic>
      <p:sp>
        <p:nvSpPr>
          <p:cNvPr id="3" name="Tekstvak 2"/>
          <p:cNvSpPr txBox="1"/>
          <p:nvPr/>
        </p:nvSpPr>
        <p:spPr>
          <a:xfrm>
            <a:off x="2496039" y="2743199"/>
            <a:ext cx="3707362" cy="369332"/>
          </a:xfrm>
          <a:prstGeom prst="rect">
            <a:avLst/>
          </a:prstGeom>
          <a:noFill/>
        </p:spPr>
        <p:txBody>
          <a:bodyPr wrap="none" rtlCol="0">
            <a:spAutoFit/>
          </a:bodyPr>
          <a:lstStyle/>
          <a:p>
            <a:r>
              <a:rPr lang="nl-NL" dirty="0" smtClean="0"/>
              <a:t>Studeert student volgens curriculum?</a:t>
            </a:r>
            <a:endParaRPr lang="nl-NL" dirty="0"/>
          </a:p>
        </p:txBody>
      </p:sp>
      <p:pic>
        <p:nvPicPr>
          <p:cNvPr id="8"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56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State-of –</a:t>
            </a:r>
            <a:r>
              <a:rPr lang="nl-NL" sz="2800" dirty="0" err="1" smtClean="0">
                <a:solidFill>
                  <a:srgbClr val="43A5DB"/>
                </a:solidFill>
                <a:latin typeface="Montserrat Medium" pitchFamily="2" charset="77"/>
              </a:rPr>
              <a:t>the</a:t>
            </a:r>
            <a:r>
              <a:rPr lang="nl-NL" sz="2800" dirty="0" smtClean="0">
                <a:solidFill>
                  <a:srgbClr val="43A5DB"/>
                </a:solidFill>
                <a:latin typeface="Montserrat Medium" pitchFamily="2" charset="77"/>
              </a:rPr>
              <a:t>-Art (2): Cohort identificatie</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2" name="Afbeelding 1"/>
          <p:cNvPicPr>
            <a:picLocks noChangeAspect="1"/>
          </p:cNvPicPr>
          <p:nvPr/>
        </p:nvPicPr>
        <p:blipFill>
          <a:blip r:embed="rId3"/>
          <a:stretch>
            <a:fillRect/>
          </a:stretch>
        </p:blipFill>
        <p:spPr>
          <a:xfrm>
            <a:off x="466271" y="2315994"/>
            <a:ext cx="5470072" cy="3496621"/>
          </a:xfrm>
          <a:prstGeom prst="rect">
            <a:avLst/>
          </a:prstGeom>
        </p:spPr>
      </p:pic>
      <p:pic>
        <p:nvPicPr>
          <p:cNvPr id="3" name="Afbeelding 2"/>
          <p:cNvPicPr>
            <a:picLocks noChangeAspect="1"/>
          </p:cNvPicPr>
          <p:nvPr/>
        </p:nvPicPr>
        <p:blipFill>
          <a:blip r:embed="rId4"/>
          <a:stretch>
            <a:fillRect/>
          </a:stretch>
        </p:blipFill>
        <p:spPr>
          <a:xfrm>
            <a:off x="6799448" y="1596571"/>
            <a:ext cx="4689805" cy="4653070"/>
          </a:xfrm>
          <a:prstGeom prst="rect">
            <a:avLst/>
          </a:prstGeom>
        </p:spPr>
      </p:pic>
    </p:spTree>
    <p:extLst>
      <p:ext uri="{BB962C8B-B14F-4D97-AF65-F5344CB8AC3E}">
        <p14:creationId xmlns:p14="http://schemas.microsoft.com/office/powerpoint/2010/main" val="879705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State-of –</a:t>
            </a:r>
            <a:r>
              <a:rPr lang="nl-NL" sz="2800" dirty="0" err="1" smtClean="0">
                <a:solidFill>
                  <a:srgbClr val="43A5DB"/>
                </a:solidFill>
                <a:latin typeface="Montserrat Medium" pitchFamily="2" charset="77"/>
              </a:rPr>
              <a:t>the</a:t>
            </a:r>
            <a:r>
              <a:rPr lang="nl-NL" sz="2800" dirty="0" smtClean="0">
                <a:solidFill>
                  <a:srgbClr val="43A5DB"/>
                </a:solidFill>
                <a:latin typeface="Montserrat Medium" pitchFamily="2" charset="77"/>
              </a:rPr>
              <a:t>-Art (3): Procesmining &amp; </a:t>
            </a:r>
            <a:r>
              <a:rPr lang="nl-NL" sz="2800" dirty="0" err="1" smtClean="0">
                <a:solidFill>
                  <a:srgbClr val="43A5DB"/>
                </a:solidFill>
                <a:latin typeface="Montserrat Medium" pitchFamily="2" charset="77"/>
              </a:rPr>
              <a:t>Statistics</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pic>
        <p:nvPicPr>
          <p:cNvPr id="2050" name="Picture 2" descr="https://upload.wikimedia.org/wikipedia/commons/8/83/Pearson_Correlation_Coefficient_and_associated_scatterplo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547" y="2873829"/>
            <a:ext cx="3486620" cy="235271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946776" y="2949456"/>
            <a:ext cx="2955361" cy="2062103"/>
          </a:xfrm>
          <a:prstGeom prst="rect">
            <a:avLst/>
          </a:prstGeom>
          <a:noFill/>
        </p:spPr>
        <p:txBody>
          <a:bodyPr wrap="none" rtlCol="0">
            <a:spAutoFit/>
          </a:bodyPr>
          <a:lstStyle/>
          <a:p>
            <a:r>
              <a:rPr lang="nl-NL" sz="3200" dirty="0" smtClean="0"/>
              <a:t>Conformance</a:t>
            </a:r>
          </a:p>
          <a:p>
            <a:r>
              <a:rPr lang="nl-NL" sz="2400" dirty="0" smtClean="0"/>
              <a:t>Bijvoorbeeld conform </a:t>
            </a:r>
            <a:br>
              <a:rPr lang="nl-NL" sz="2400" dirty="0" smtClean="0"/>
            </a:br>
            <a:r>
              <a:rPr lang="nl-NL" sz="2400" dirty="0" smtClean="0"/>
              <a:t>curriculum aan het </a:t>
            </a:r>
            <a:br>
              <a:rPr lang="nl-NL" sz="2400" dirty="0" smtClean="0"/>
            </a:br>
            <a:r>
              <a:rPr lang="nl-NL" sz="2400" dirty="0" smtClean="0"/>
              <a:t>studeren </a:t>
            </a:r>
            <a:br>
              <a:rPr lang="nl-NL" sz="2400" dirty="0" smtClean="0"/>
            </a:br>
            <a:r>
              <a:rPr lang="nl-NL" sz="2400" dirty="0" smtClean="0"/>
              <a:t>(getal tussen 0-1)</a:t>
            </a:r>
            <a:endParaRPr lang="nl-NL" sz="2400" dirty="0"/>
          </a:p>
        </p:txBody>
      </p:sp>
      <p:sp>
        <p:nvSpPr>
          <p:cNvPr id="8" name="Tekstvak 7"/>
          <p:cNvSpPr txBox="1"/>
          <p:nvPr/>
        </p:nvSpPr>
        <p:spPr>
          <a:xfrm>
            <a:off x="8225690" y="2949455"/>
            <a:ext cx="2482154" cy="2062103"/>
          </a:xfrm>
          <a:prstGeom prst="rect">
            <a:avLst/>
          </a:prstGeom>
          <a:noFill/>
        </p:spPr>
        <p:txBody>
          <a:bodyPr wrap="none" rtlCol="0">
            <a:spAutoFit/>
          </a:bodyPr>
          <a:lstStyle/>
          <a:p>
            <a:r>
              <a:rPr lang="nl-NL" sz="3200" dirty="0" smtClean="0"/>
              <a:t>Doelvariabele</a:t>
            </a:r>
          </a:p>
          <a:p>
            <a:pPr marL="342900" indent="-342900">
              <a:buFont typeface="Arial" panose="020B0604020202020204" pitchFamily="34" charset="0"/>
              <a:buChar char="•"/>
            </a:pPr>
            <a:r>
              <a:rPr lang="nl-NL" sz="2400" dirty="0" smtClean="0"/>
              <a:t>Studietempo</a:t>
            </a:r>
          </a:p>
          <a:p>
            <a:pPr marL="342900" indent="-342900">
              <a:buFont typeface="Arial" panose="020B0604020202020204" pitchFamily="34" charset="0"/>
              <a:buChar char="•"/>
            </a:pPr>
            <a:r>
              <a:rPr lang="nl-NL" sz="2400" dirty="0" smtClean="0"/>
              <a:t>Studiesucces</a:t>
            </a:r>
          </a:p>
          <a:p>
            <a:pPr marL="342900" indent="-342900">
              <a:buFont typeface="Arial" panose="020B0604020202020204" pitchFamily="34" charset="0"/>
              <a:buChar char="•"/>
            </a:pPr>
            <a:r>
              <a:rPr lang="nl-NL" sz="2400" dirty="0" smtClean="0"/>
              <a:t>Welbevinden</a:t>
            </a:r>
          </a:p>
          <a:p>
            <a:pPr marL="342900" indent="-342900">
              <a:buFont typeface="Arial" panose="020B0604020202020204" pitchFamily="34" charset="0"/>
              <a:buChar char="•"/>
            </a:pPr>
            <a:r>
              <a:rPr lang="nl-NL" sz="2400" dirty="0" err="1" smtClean="0"/>
              <a:t>Etc</a:t>
            </a:r>
            <a:r>
              <a:rPr lang="nl-NL" sz="2400" dirty="0" smtClean="0"/>
              <a:t> ….</a:t>
            </a:r>
            <a:endParaRPr lang="nl-NL" sz="2400" dirty="0"/>
          </a:p>
        </p:txBody>
      </p:sp>
      <p:pic>
        <p:nvPicPr>
          <p:cNvPr id="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10"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15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a:solidFill>
                  <a:srgbClr val="43A5DB"/>
                </a:solidFill>
                <a:latin typeface="Montserrat Medium" pitchFamily="2" charset="77"/>
              </a:rPr>
              <a:t>Voorwaarden voor succes</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4" name="Tijdelijke aanduiding voor dianummer 3">
            <a:extLst>
              <a:ext uri="{FF2B5EF4-FFF2-40B4-BE49-F238E27FC236}">
                <a16:creationId xmlns:a16="http://schemas.microsoft.com/office/drawing/2014/main" id="{FCDDAC5F-D600-B940-8FB7-33BFF615A94D}"/>
              </a:ext>
            </a:extLst>
          </p:cNvPr>
          <p:cNvSpPr>
            <a:spLocks noGrp="1"/>
          </p:cNvSpPr>
          <p:nvPr>
            <p:ph type="sldNum" sz="quarter" idx="12"/>
          </p:nvPr>
        </p:nvSpPr>
        <p:spPr/>
        <p:txBody>
          <a:bodyPr/>
          <a:lstStyle/>
          <a:p>
            <a:fld id="{AAA66DD6-215E-C146-902A-C6D08339E34D}" type="slidenum">
              <a:rPr lang="nl-NL" smtClean="0"/>
              <a:t>3</a:t>
            </a:fld>
            <a:endParaRPr lang="nl-NL"/>
          </a:p>
        </p:txBody>
      </p:sp>
      <p:graphicFrame>
        <p:nvGraphicFramePr>
          <p:cNvPr id="9" name="Diagram 8">
            <a:extLst>
              <a:ext uri="{FF2B5EF4-FFF2-40B4-BE49-F238E27FC236}">
                <a16:creationId xmlns:a16="http://schemas.microsoft.com/office/drawing/2014/main" id="{C2CF256E-F88B-624E-BC16-C4FF8453310D}"/>
              </a:ext>
            </a:extLst>
          </p:cNvPr>
          <p:cNvGraphicFramePr/>
          <p:nvPr/>
        </p:nvGraphicFramePr>
        <p:xfrm>
          <a:off x="1273696" y="2338659"/>
          <a:ext cx="4536504" cy="3139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18">
            <a:extLst>
              <a:ext uri="{FF2B5EF4-FFF2-40B4-BE49-F238E27FC236}">
                <a16:creationId xmlns:a16="http://schemas.microsoft.com/office/drawing/2014/main" id="{76519507-DB0F-EB45-A38A-D42745D43CB8}"/>
              </a:ext>
            </a:extLst>
          </p:cNvPr>
          <p:cNvGrpSpPr/>
          <p:nvPr/>
        </p:nvGrpSpPr>
        <p:grpSpPr>
          <a:xfrm>
            <a:off x="2071703" y="1592921"/>
            <a:ext cx="769780" cy="884805"/>
            <a:chOff x="2880323" y="1485142"/>
            <a:chExt cx="769780" cy="884805"/>
          </a:xfrm>
        </p:grpSpPr>
        <p:sp>
          <p:nvSpPr>
            <p:cNvPr id="11" name="Hexagon 19">
              <a:extLst>
                <a:ext uri="{FF2B5EF4-FFF2-40B4-BE49-F238E27FC236}">
                  <a16:creationId xmlns:a16="http://schemas.microsoft.com/office/drawing/2014/main" id="{51E8F0DB-D163-0444-A7F0-8CA1C641C0BD}"/>
                </a:ext>
              </a:extLst>
            </p:cNvPr>
            <p:cNvSpPr/>
            <p:nvPr/>
          </p:nvSpPr>
          <p:spPr>
            <a:xfrm rot="5400000">
              <a:off x="2822810" y="1542655"/>
              <a:ext cx="884805" cy="769780"/>
            </a:xfrm>
            <a:prstGeom prst="hexagon">
              <a:avLst>
                <a:gd name="adj" fmla="val 25000"/>
                <a:gd name="vf" fmla="val 11547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Hexagon 4">
              <a:extLst>
                <a:ext uri="{FF2B5EF4-FFF2-40B4-BE49-F238E27FC236}">
                  <a16:creationId xmlns:a16="http://schemas.microsoft.com/office/drawing/2014/main" id="{07202511-F88F-A843-A2B4-9DE5A91802A2}"/>
                </a:ext>
              </a:extLst>
            </p:cNvPr>
            <p:cNvSpPr txBox="1"/>
            <p:nvPr/>
          </p:nvSpPr>
          <p:spPr>
            <a:xfrm>
              <a:off x="3000279" y="1623025"/>
              <a:ext cx="529866" cy="609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nl-NL" sz="3600" kern="1200"/>
            </a:p>
          </p:txBody>
        </p:sp>
      </p:grpSp>
      <p:grpSp>
        <p:nvGrpSpPr>
          <p:cNvPr id="13" name="Group 8">
            <a:extLst>
              <a:ext uri="{FF2B5EF4-FFF2-40B4-BE49-F238E27FC236}">
                <a16:creationId xmlns:a16="http://schemas.microsoft.com/office/drawing/2014/main" id="{749FFE0B-C8DC-6C42-8206-7168254016FE}"/>
              </a:ext>
            </a:extLst>
          </p:cNvPr>
          <p:cNvGrpSpPr/>
          <p:nvPr/>
        </p:nvGrpSpPr>
        <p:grpSpPr>
          <a:xfrm>
            <a:off x="3353231" y="5327751"/>
            <a:ext cx="769780" cy="884805"/>
            <a:chOff x="2880323" y="1485142"/>
            <a:chExt cx="769780" cy="884805"/>
          </a:xfrm>
        </p:grpSpPr>
        <p:sp>
          <p:nvSpPr>
            <p:cNvPr id="14" name="Hexagon 9">
              <a:extLst>
                <a:ext uri="{FF2B5EF4-FFF2-40B4-BE49-F238E27FC236}">
                  <a16:creationId xmlns:a16="http://schemas.microsoft.com/office/drawing/2014/main" id="{2B8F48B4-E363-9240-B8C4-7134B595C5B7}"/>
                </a:ext>
              </a:extLst>
            </p:cNvPr>
            <p:cNvSpPr/>
            <p:nvPr/>
          </p:nvSpPr>
          <p:spPr>
            <a:xfrm rot="5400000">
              <a:off x="2822810" y="1542655"/>
              <a:ext cx="884805" cy="769780"/>
            </a:xfrm>
            <a:prstGeom prst="hexagon">
              <a:avLst>
                <a:gd name="adj" fmla="val 25000"/>
                <a:gd name="vf" fmla="val 11547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5D149C04-49AD-E346-B27A-A50F3F9DFECF}"/>
                </a:ext>
              </a:extLst>
            </p:cNvPr>
            <p:cNvSpPr txBox="1"/>
            <p:nvPr/>
          </p:nvSpPr>
          <p:spPr>
            <a:xfrm>
              <a:off x="3000279" y="1623025"/>
              <a:ext cx="529866" cy="609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nl-NL" sz="3600" kern="1200"/>
            </a:p>
          </p:txBody>
        </p:sp>
      </p:grpSp>
      <p:sp>
        <p:nvSpPr>
          <p:cNvPr id="16" name="TextBox 7">
            <a:extLst>
              <a:ext uri="{FF2B5EF4-FFF2-40B4-BE49-F238E27FC236}">
                <a16:creationId xmlns:a16="http://schemas.microsoft.com/office/drawing/2014/main" id="{A3CC4BC2-EA28-AF44-95A7-C083F97CA083}"/>
              </a:ext>
            </a:extLst>
          </p:cNvPr>
          <p:cNvSpPr txBox="1"/>
          <p:nvPr/>
        </p:nvSpPr>
        <p:spPr>
          <a:xfrm>
            <a:off x="4284914" y="2209651"/>
            <a:ext cx="6971275" cy="2631490"/>
          </a:xfrm>
          <a:prstGeom prst="rect">
            <a:avLst/>
          </a:prstGeom>
          <a:noFill/>
        </p:spPr>
        <p:txBody>
          <a:bodyPr wrap="square" rtlCol="0">
            <a:spAutoFit/>
          </a:bodyPr>
          <a:lstStyle/>
          <a:p>
            <a:pPr marL="270000" lvl="0">
              <a:spcBef>
                <a:spcPts val="600"/>
              </a:spcBef>
            </a:pPr>
            <a:r>
              <a:rPr lang="nl-NL" sz="1600" b="1" dirty="0" smtClean="0">
                <a:solidFill>
                  <a:prstClr val="black"/>
                </a:solidFill>
                <a:latin typeface="Montserrat" pitchFamily="2" charset="77"/>
              </a:rPr>
              <a:t>‘Nieuwe’ analyse invalshoek:</a:t>
            </a:r>
          </a:p>
          <a:p>
            <a:pPr marL="270000" lvl="0">
              <a:spcBef>
                <a:spcPts val="600"/>
              </a:spcBef>
            </a:pPr>
            <a:r>
              <a:rPr lang="nl-NL" sz="1600" dirty="0" smtClean="0">
                <a:solidFill>
                  <a:prstClr val="black"/>
                </a:solidFill>
                <a:latin typeface="Montserrat" pitchFamily="2" charset="77"/>
              </a:rPr>
              <a:t>Procesmining als instrument om deelnemers in het steeds flexibeler wordend onderwijs te volgen.</a:t>
            </a: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b="1" dirty="0">
                <a:solidFill>
                  <a:prstClr val="black"/>
                </a:solidFill>
                <a:latin typeface="Montserrat" pitchFamily="2" charset="77"/>
              </a:rPr>
              <a:t/>
            </a:r>
            <a:br>
              <a:rPr lang="nl-NL" sz="1600" b="1" dirty="0">
                <a:solidFill>
                  <a:prstClr val="black"/>
                </a:solidFill>
                <a:latin typeface="Montserrat" pitchFamily="2" charset="77"/>
              </a:rPr>
            </a:br>
            <a:r>
              <a:rPr lang="nl-NL" sz="1600" b="1" dirty="0" smtClean="0">
                <a:solidFill>
                  <a:prstClr val="black"/>
                </a:solidFill>
                <a:latin typeface="Montserrat" pitchFamily="2" charset="77"/>
              </a:rPr>
              <a:t>Correlatie versus Causaliteit: </a:t>
            </a:r>
            <a:r>
              <a:rPr lang="nl-NL" sz="1600" dirty="0" smtClean="0">
                <a:solidFill>
                  <a:prstClr val="black"/>
                </a:solidFill>
                <a:latin typeface="Montserrat" pitchFamily="2" charset="77"/>
              </a:rPr>
              <a:t/>
            </a:r>
            <a:br>
              <a:rPr lang="nl-NL" sz="1600" dirty="0" smtClean="0">
                <a:solidFill>
                  <a:prstClr val="black"/>
                </a:solidFill>
                <a:latin typeface="Montserrat" pitchFamily="2" charset="77"/>
              </a:rPr>
            </a:br>
            <a:r>
              <a:rPr lang="nl-NL" sz="1600" dirty="0" smtClean="0">
                <a:solidFill>
                  <a:prstClr val="black"/>
                </a:solidFill>
                <a:latin typeface="Montserrat" pitchFamily="2" charset="77"/>
              </a:rPr>
              <a:t>Procesmining is een waardevolle aanvulling op het analyse assortiment om studiedata te bekijken.</a:t>
            </a: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b="1" dirty="0" smtClean="0">
                <a:solidFill>
                  <a:prstClr val="black"/>
                </a:solidFill>
                <a:latin typeface="Montserrat" pitchFamily="2" charset="77"/>
              </a:rPr>
              <a:t>Visie:</a:t>
            </a:r>
            <a:r>
              <a:rPr lang="nl-NL" sz="1600" dirty="0" smtClean="0">
                <a:solidFill>
                  <a:prstClr val="black"/>
                </a:solidFill>
                <a:latin typeface="Montserrat" pitchFamily="2" charset="77"/>
              </a:rPr>
              <a:t> </a:t>
            </a:r>
            <a:br>
              <a:rPr lang="nl-NL" sz="1600" dirty="0" smtClean="0">
                <a:solidFill>
                  <a:prstClr val="black"/>
                </a:solidFill>
                <a:latin typeface="Montserrat" pitchFamily="2" charset="77"/>
              </a:rPr>
            </a:br>
            <a:r>
              <a:rPr lang="nl-NL" sz="1600" dirty="0" smtClean="0">
                <a:solidFill>
                  <a:prstClr val="black"/>
                </a:solidFill>
                <a:latin typeface="Montserrat" pitchFamily="2" charset="77"/>
              </a:rPr>
              <a:t>Procesmining en statistiek de ultieme </a:t>
            </a:r>
            <a:r>
              <a:rPr lang="nl-NL" sz="1600" i="1" u="sng" dirty="0" smtClean="0">
                <a:solidFill>
                  <a:prstClr val="black"/>
                </a:solidFill>
                <a:latin typeface="Montserrat" pitchFamily="2" charset="77"/>
              </a:rPr>
              <a:t>“state of </a:t>
            </a:r>
            <a:r>
              <a:rPr lang="nl-NL" sz="1600" i="1" u="sng" dirty="0" err="1" smtClean="0">
                <a:solidFill>
                  <a:prstClr val="black"/>
                </a:solidFill>
                <a:latin typeface="Montserrat" pitchFamily="2" charset="77"/>
              </a:rPr>
              <a:t>the</a:t>
            </a:r>
            <a:r>
              <a:rPr lang="nl-NL" sz="1600" i="1" u="sng" dirty="0" smtClean="0">
                <a:solidFill>
                  <a:prstClr val="black"/>
                </a:solidFill>
                <a:latin typeface="Montserrat" pitchFamily="2" charset="77"/>
              </a:rPr>
              <a:t> art”</a:t>
            </a:r>
            <a:r>
              <a:rPr lang="nl-NL" sz="1600" dirty="0" smtClean="0">
                <a:solidFill>
                  <a:prstClr val="black"/>
                </a:solidFill>
                <a:latin typeface="Montserrat" pitchFamily="2" charset="77"/>
              </a:rPr>
              <a:t> aanpak.</a:t>
            </a:r>
            <a:endParaRPr lang="nl-NL" sz="1600" dirty="0">
              <a:latin typeface="Montserrat" pitchFamily="2" charset="77"/>
            </a:endParaRPr>
          </a:p>
        </p:txBody>
      </p:sp>
      <p:pic>
        <p:nvPicPr>
          <p:cNvPr id="18" name="Afbeelding 1">
            <a:extLst>
              <a:ext uri="{FF2B5EF4-FFF2-40B4-BE49-F238E27FC236}">
                <a16:creationId xmlns:a16="http://schemas.microsoft.com/office/drawing/2014/main" id="{A1565570-04FA-42EF-8C5D-DEB815505E24}"/>
              </a:ext>
            </a:extLst>
          </p:cNvPr>
          <p:cNvPicPr>
            <a:picLocks noChangeAspect="1"/>
          </p:cNvPicPr>
          <p:nvPr/>
        </p:nvPicPr>
        <p:blipFill rotWithShape="1">
          <a:blip r:embed="rId9"/>
          <a:srcRect b="11219"/>
          <a:stretch/>
        </p:blipFill>
        <p:spPr>
          <a:xfrm>
            <a:off x="8610600" y="5689055"/>
            <a:ext cx="3171039" cy="667295"/>
          </a:xfrm>
          <a:prstGeom prst="rect">
            <a:avLst/>
          </a:prstGeom>
        </p:spPr>
      </p:pic>
      <p:pic>
        <p:nvPicPr>
          <p:cNvPr id="19" name="Picture 2" descr="https://www.academictransfer.com/media/derivatives/logos/ou-nl-wide/4ed186e7f681ab9d54efa2c858af73db.pn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24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14"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Vervolgstap</a:t>
            </a:r>
            <a:endParaRPr lang="nl-NL" sz="2800" dirty="0">
              <a:solidFill>
                <a:srgbClr val="E05F30"/>
              </a:solidFill>
              <a:latin typeface="Montserrat Medium" pitchFamily="2" charset="77"/>
            </a:endParaRPr>
          </a:p>
        </p:txBody>
      </p:sp>
      <p:pic>
        <p:nvPicPr>
          <p:cNvPr id="1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2"/>
          <a:stretch>
            <a:fillRect/>
          </a:stretch>
        </p:blipFill>
        <p:spPr>
          <a:xfrm>
            <a:off x="249383" y="176569"/>
            <a:ext cx="1647873" cy="1650670"/>
          </a:xfrm>
        </p:spPr>
      </p:pic>
      <p:sp>
        <p:nvSpPr>
          <p:cNvPr id="18"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2" name="Tekstvak 1"/>
          <p:cNvSpPr txBox="1"/>
          <p:nvPr/>
        </p:nvSpPr>
        <p:spPr>
          <a:xfrm>
            <a:off x="1716033" y="3472717"/>
            <a:ext cx="2625399" cy="584775"/>
          </a:xfrm>
          <a:prstGeom prst="rect">
            <a:avLst/>
          </a:prstGeom>
          <a:noFill/>
        </p:spPr>
        <p:txBody>
          <a:bodyPr wrap="none" rtlCol="0">
            <a:spAutoFit/>
          </a:bodyPr>
          <a:lstStyle/>
          <a:p>
            <a:r>
              <a:rPr lang="nl-NL" sz="3200" dirty="0" smtClean="0"/>
              <a:t>Logging -&gt; CSV</a:t>
            </a:r>
            <a:endParaRPr lang="nl-NL" sz="2400" dirty="0"/>
          </a:p>
        </p:txBody>
      </p:sp>
      <p:sp>
        <p:nvSpPr>
          <p:cNvPr id="3" name="Pijl-rechts 2"/>
          <p:cNvSpPr/>
          <p:nvPr/>
        </p:nvSpPr>
        <p:spPr>
          <a:xfrm>
            <a:off x="5549465" y="3408963"/>
            <a:ext cx="1016000" cy="71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290" name="Picture 2" descr="What is Azure Synapse Analytics - Flex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771" y="2746556"/>
            <a:ext cx="4010025" cy="203709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492816" y="2423390"/>
            <a:ext cx="2938561" cy="646331"/>
          </a:xfrm>
          <a:prstGeom prst="rect">
            <a:avLst/>
          </a:prstGeom>
          <a:noFill/>
        </p:spPr>
        <p:txBody>
          <a:bodyPr wrap="none" rtlCol="0">
            <a:spAutoFit/>
          </a:bodyPr>
          <a:lstStyle/>
          <a:p>
            <a:pPr algn="ctr"/>
            <a:r>
              <a:rPr lang="nl-NL" dirty="0" smtClean="0"/>
              <a:t>OU Digitaliseringsprogramma</a:t>
            </a:r>
            <a:br>
              <a:rPr lang="nl-NL" dirty="0" smtClean="0"/>
            </a:br>
            <a:r>
              <a:rPr lang="nl-NL" dirty="0" smtClean="0"/>
              <a:t>(Digitale transformatie)</a:t>
            </a:r>
            <a:endParaRPr lang="nl-NL" dirty="0"/>
          </a:p>
        </p:txBody>
      </p:sp>
      <p:pic>
        <p:nvPicPr>
          <p:cNvPr id="12"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13"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87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2EDD0-F21D-44D3-AE47-C2B906C18C80}"/>
              </a:ext>
            </a:extLst>
          </p:cNvPr>
          <p:cNvSpPr>
            <a:spLocks noGrp="1"/>
          </p:cNvSpPr>
          <p:nvPr>
            <p:ph type="sldNum" sz="quarter" idx="12"/>
          </p:nvPr>
        </p:nvSpPr>
        <p:spPr/>
        <p:txBody>
          <a:bodyPr/>
          <a:lstStyle/>
          <a:p>
            <a:fld id="{AAA66DD6-215E-C146-902A-C6D08339E34D}" type="slidenum">
              <a:rPr lang="nl-NL" smtClean="0"/>
              <a:t>31</a:t>
            </a:fld>
            <a:endParaRPr lang="nl-NL"/>
          </a:p>
        </p:txBody>
      </p:sp>
      <p:pic>
        <p:nvPicPr>
          <p:cNvPr id="4" name="Picture 3" descr="Diagram, engineering drawing&#10;&#10;Description automatically generated">
            <a:extLst>
              <a:ext uri="{FF2B5EF4-FFF2-40B4-BE49-F238E27FC236}">
                <a16:creationId xmlns:a16="http://schemas.microsoft.com/office/drawing/2014/main" id="{36ECDBA4-6662-46CF-96B8-3D316BB717C5}"/>
              </a:ext>
            </a:extLst>
          </p:cNvPr>
          <p:cNvPicPr>
            <a:picLocks noChangeAspect="1"/>
          </p:cNvPicPr>
          <p:nvPr/>
        </p:nvPicPr>
        <p:blipFill>
          <a:blip r:embed="rId2"/>
          <a:stretch>
            <a:fillRect/>
          </a:stretch>
        </p:blipFill>
        <p:spPr>
          <a:xfrm>
            <a:off x="-1" y="0"/>
            <a:ext cx="12766683" cy="6858000"/>
          </a:xfrm>
          <a:prstGeom prst="rect">
            <a:avLst/>
          </a:prstGeom>
        </p:spPr>
      </p:pic>
    </p:spTree>
    <p:extLst>
      <p:ext uri="{BB962C8B-B14F-4D97-AF65-F5344CB8AC3E}">
        <p14:creationId xmlns:p14="http://schemas.microsoft.com/office/powerpoint/2010/main" val="388259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855133" y="271680"/>
            <a:ext cx="6993467" cy="6237666"/>
          </a:xfrm>
          <a:prstGeom prst="rect">
            <a:avLst/>
          </a:prstGeom>
          <a:ln>
            <a:noFill/>
          </a:ln>
          <a:effectLst>
            <a:outerShdw blurRad="292100" dist="139700" dir="2700000" algn="tl" rotWithShape="0">
              <a:srgbClr val="333333">
                <a:alpha val="65000"/>
              </a:srgbClr>
            </a:outerShdw>
          </a:effectLst>
        </p:spPr>
      </p:pic>
      <p:pic>
        <p:nvPicPr>
          <p:cNvPr id="5" name="Afbeelding 4"/>
          <p:cNvPicPr>
            <a:picLocks noChangeAspect="1"/>
          </p:cNvPicPr>
          <p:nvPr/>
        </p:nvPicPr>
        <p:blipFill>
          <a:blip r:embed="rId3"/>
          <a:stretch>
            <a:fillRect/>
          </a:stretch>
        </p:blipFill>
        <p:spPr>
          <a:xfrm>
            <a:off x="8802981" y="3837285"/>
            <a:ext cx="2679633" cy="1656061"/>
          </a:xfrm>
          <a:prstGeom prst="rect">
            <a:avLst/>
          </a:prstGeom>
        </p:spPr>
      </p:pic>
      <p:pic>
        <p:nvPicPr>
          <p:cNvPr id="6"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4"/>
          <a:stretch>
            <a:fillRect/>
          </a:stretch>
        </p:blipFill>
        <p:spPr>
          <a:xfrm>
            <a:off x="9431483" y="271680"/>
            <a:ext cx="1647873" cy="1650670"/>
          </a:xfrm>
        </p:spPr>
      </p:pic>
      <p:pic>
        <p:nvPicPr>
          <p:cNvPr id="8" name="Picture 2" descr="https://www.academictransfer.com/media/derivatives/logos/ou-nl-wide/4ed186e7f681ab9d54efa2c858af73db.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9716"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2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Werken met data en lastige keuzes</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5</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20" name="Picture 2" descr="http://mattturck.com/wp-content/uploads/2018/07/Matt_Turck_FirstMark_Big_Data_Landscape_2018_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133" y="1900096"/>
            <a:ext cx="5883948" cy="4128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fbeeldingsresultaat voor sim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1302" y="2852937"/>
            <a:ext cx="2543605" cy="1695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PIJL-RECHTS 2"/>
          <p:cNvSpPr/>
          <p:nvPr/>
        </p:nvSpPr>
        <p:spPr>
          <a:xfrm>
            <a:off x="4416453" y="2512607"/>
            <a:ext cx="4559868" cy="2559836"/>
          </a:xfrm>
          <a:prstGeom prst="rightArrow">
            <a:avLst>
              <a:gd name="adj1" fmla="val 50000"/>
              <a:gd name="adj2" fmla="val 70910"/>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nl-NL" sz="1333" b="1" dirty="0">
                <a:solidFill>
                  <a:schemeClr val="tx2"/>
                </a:solidFill>
              </a:rPr>
              <a:t>Hoe mooi is het als wij in een split second beslissingen kunnen nemen op basis van real-time data uit onze hele instelling? En dit terwijl complexiteit en kosten afnemen, maar de flexibiliteit toeneemt. </a:t>
            </a:r>
          </a:p>
        </p:txBody>
      </p:sp>
      <p:grpSp>
        <p:nvGrpSpPr>
          <p:cNvPr id="23" name="Groep 22"/>
          <p:cNvGrpSpPr>
            <a:grpSpLocks noChangeAspect="1"/>
          </p:cNvGrpSpPr>
          <p:nvPr/>
        </p:nvGrpSpPr>
        <p:grpSpPr>
          <a:xfrm>
            <a:off x="10425339" y="3035740"/>
            <a:ext cx="590823" cy="441505"/>
            <a:chOff x="4391426" y="1780254"/>
            <a:chExt cx="2124790" cy="1587796"/>
          </a:xfrm>
        </p:grpSpPr>
        <p:sp>
          <p:nvSpPr>
            <p:cNvPr id="24" name="Afgeronde rechthoek 23"/>
            <p:cNvSpPr/>
            <p:nvPr/>
          </p:nvSpPr>
          <p:spPr>
            <a:xfrm>
              <a:off x="4757238" y="1799002"/>
              <a:ext cx="826175" cy="1569048"/>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5" name="Ovaal 24"/>
            <p:cNvSpPr/>
            <p:nvPr/>
          </p:nvSpPr>
          <p:spPr>
            <a:xfrm>
              <a:off x="4757237" y="1780254"/>
              <a:ext cx="826175" cy="719488"/>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30" name="Rechte verbindingslijn 29"/>
            <p:cNvCxnSpPr/>
            <p:nvPr/>
          </p:nvCxnSpPr>
          <p:spPr>
            <a:xfrm>
              <a:off x="5148064" y="2066925"/>
              <a:ext cx="936104" cy="0"/>
            </a:xfrm>
            <a:prstGeom prst="line">
              <a:avLst/>
            </a:prstGeom>
            <a:noFill/>
            <a:ln w="317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1" name="Rechte verbindingslijn 30"/>
            <p:cNvCxnSpPr/>
            <p:nvPr/>
          </p:nvCxnSpPr>
          <p:spPr>
            <a:xfrm>
              <a:off x="5151221" y="2499742"/>
              <a:ext cx="1364995" cy="0"/>
            </a:xfrm>
            <a:prstGeom prst="line">
              <a:avLst/>
            </a:prstGeom>
            <a:noFill/>
            <a:ln w="317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2" name="Rechte verbindingslijn 31"/>
            <p:cNvCxnSpPr/>
            <p:nvPr/>
          </p:nvCxnSpPr>
          <p:spPr>
            <a:xfrm flipH="1">
              <a:off x="4391426" y="3003798"/>
              <a:ext cx="731621" cy="0"/>
            </a:xfrm>
            <a:prstGeom prst="line">
              <a:avLst/>
            </a:prstGeom>
            <a:noFill/>
            <a:ln w="317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cxnSp>
      </p:grpSp>
      <p:pic>
        <p:nvPicPr>
          <p:cNvPr id="17" name="Picture 2" descr="https://www.academictransfer.com/media/derivatives/logos/ou-nl-wide/4ed186e7f681ab9d54efa2c858af73db.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5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simp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838" y="452670"/>
            <a:ext cx="10570325" cy="5946737"/>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4"/>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6</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5"/>
          <a:srcRect b="11219"/>
          <a:stretch/>
        </p:blipFill>
        <p:spPr>
          <a:xfrm>
            <a:off x="8610600" y="5689055"/>
            <a:ext cx="3171039" cy="667295"/>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62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Voorkom paniek, terug naar de basis</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7</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164" y="1934551"/>
            <a:ext cx="4519172" cy="3389379"/>
          </a:xfrm>
          <a:prstGeom prst="rect">
            <a:avLst/>
          </a:prstGeom>
        </p:spPr>
      </p:pic>
      <p:pic>
        <p:nvPicPr>
          <p:cNvPr id="9" name="Picture 2" descr="digital-footpr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308" y="1934551"/>
            <a:ext cx="3275731" cy="3275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academictransfer.com/media/derivatives/logos/ou-nl-wide/4ed186e7f681ab9d54efa2c858af73db.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0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Procesmining komt om de hoek kijken ….</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8</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8" name="Afbeelding 7"/>
          <p:cNvPicPr>
            <a:picLocks noChangeAspect="1"/>
          </p:cNvPicPr>
          <p:nvPr/>
        </p:nvPicPr>
        <p:blipFill>
          <a:blip r:embed="rId5"/>
          <a:stretch>
            <a:fillRect/>
          </a:stretch>
        </p:blipFill>
        <p:spPr>
          <a:xfrm>
            <a:off x="1672494" y="1001904"/>
            <a:ext cx="7919949" cy="4687151"/>
          </a:xfrm>
          <a:prstGeom prst="rect">
            <a:avLst/>
          </a:prstGeom>
        </p:spPr>
      </p:pic>
      <p:pic>
        <p:nvPicPr>
          <p:cNvPr id="9"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4287" y="5788915"/>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90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DCB2C-F652-6043-B686-660B941EBAC8}"/>
              </a:ext>
            </a:extLst>
          </p:cNvPr>
          <p:cNvSpPr>
            <a:spLocks noGrp="1"/>
          </p:cNvSpPr>
          <p:nvPr>
            <p:ph type="title"/>
          </p:nvPr>
        </p:nvSpPr>
        <p:spPr>
          <a:xfrm>
            <a:off x="2310740" y="176569"/>
            <a:ext cx="9528959" cy="945649"/>
          </a:xfrm>
        </p:spPr>
        <p:txBody>
          <a:bodyPr>
            <a:normAutofit/>
          </a:bodyPr>
          <a:lstStyle/>
          <a:p>
            <a:r>
              <a:rPr lang="nl-NL" sz="2800" dirty="0" smtClean="0">
                <a:solidFill>
                  <a:srgbClr val="43A5DB"/>
                </a:solidFill>
                <a:latin typeface="Montserrat Medium" pitchFamily="2" charset="77"/>
              </a:rPr>
              <a:t>Strategie</a:t>
            </a:r>
            <a:endParaRPr lang="nl-NL" sz="2800" dirty="0">
              <a:solidFill>
                <a:srgbClr val="E05F30"/>
              </a:solidFill>
              <a:latin typeface="Montserrat Medium" pitchFamily="2" charset="77"/>
            </a:endParaRPr>
          </a:p>
        </p:txBody>
      </p:sp>
      <p:pic>
        <p:nvPicPr>
          <p:cNvPr id="5" name="Tijdelijke aanduiding voor inhoud 4">
            <a:extLst>
              <a:ext uri="{FF2B5EF4-FFF2-40B4-BE49-F238E27FC236}">
                <a16:creationId xmlns:a16="http://schemas.microsoft.com/office/drawing/2014/main" id="{BD548C67-128F-9642-A234-126C321FB9CD}"/>
              </a:ext>
            </a:extLst>
          </p:cNvPr>
          <p:cNvPicPr>
            <a:picLocks noGrp="1" noChangeAspect="1"/>
          </p:cNvPicPr>
          <p:nvPr>
            <p:ph idx="1"/>
          </p:nvPr>
        </p:nvPicPr>
        <p:blipFill>
          <a:blip r:embed="rId3"/>
          <a:stretch>
            <a:fillRect/>
          </a:stretch>
        </p:blipFill>
        <p:spPr>
          <a:xfrm>
            <a:off x="249383" y="176569"/>
            <a:ext cx="1647873" cy="1650670"/>
          </a:xfrm>
        </p:spPr>
      </p:pic>
      <p:sp>
        <p:nvSpPr>
          <p:cNvPr id="6" name="Line 8">
            <a:extLst>
              <a:ext uri="{FF2B5EF4-FFF2-40B4-BE49-F238E27FC236}">
                <a16:creationId xmlns:a16="http://schemas.microsoft.com/office/drawing/2014/main" id="{EE832C40-4EC6-544F-815F-E160D8AE8DDA}"/>
              </a:ext>
            </a:extLst>
          </p:cNvPr>
          <p:cNvSpPr/>
          <p:nvPr/>
        </p:nvSpPr>
        <p:spPr>
          <a:xfrm>
            <a:off x="2161308" y="1122218"/>
            <a:ext cx="9189577" cy="360"/>
          </a:xfrm>
          <a:prstGeom prst="line">
            <a:avLst/>
          </a:prstGeom>
          <a:ln>
            <a:solidFill>
              <a:srgbClr val="20AEE0"/>
            </a:solidFill>
            <a:round/>
          </a:ln>
        </p:spPr>
        <p:style>
          <a:lnRef idx="1">
            <a:schemeClr val="accent1"/>
          </a:lnRef>
          <a:fillRef idx="0">
            <a:schemeClr val="accent1"/>
          </a:fillRef>
          <a:effectRef idx="0">
            <a:schemeClr val="accent1"/>
          </a:effectRef>
          <a:fontRef idx="minor"/>
        </p:style>
      </p:sp>
      <p:sp>
        <p:nvSpPr>
          <p:cNvPr id="7" name="Tijdelijke aanduiding voor dianummer 6">
            <a:extLst>
              <a:ext uri="{FF2B5EF4-FFF2-40B4-BE49-F238E27FC236}">
                <a16:creationId xmlns:a16="http://schemas.microsoft.com/office/drawing/2014/main" id="{E006C5CA-B26B-9E41-AF04-6144CAF253EC}"/>
              </a:ext>
            </a:extLst>
          </p:cNvPr>
          <p:cNvSpPr>
            <a:spLocks noGrp="1"/>
          </p:cNvSpPr>
          <p:nvPr>
            <p:ph type="sldNum" sz="quarter" idx="12"/>
          </p:nvPr>
        </p:nvSpPr>
        <p:spPr/>
        <p:txBody>
          <a:bodyPr/>
          <a:lstStyle/>
          <a:p>
            <a:fld id="{AAA66DD6-215E-C146-902A-C6D08339E34D}" type="slidenum">
              <a:rPr lang="nl-NL" smtClean="0"/>
              <a:t>9</a:t>
            </a:fld>
            <a:endParaRPr lang="nl-NL"/>
          </a:p>
        </p:txBody>
      </p:sp>
      <p:sp>
        <p:nvSpPr>
          <p:cNvPr id="19" name="TextBox 13">
            <a:extLst>
              <a:ext uri="{FF2B5EF4-FFF2-40B4-BE49-F238E27FC236}">
                <a16:creationId xmlns:a16="http://schemas.microsoft.com/office/drawing/2014/main" id="{37CDA32F-20E0-9F4F-9256-A07491C1BD14}"/>
              </a:ext>
            </a:extLst>
          </p:cNvPr>
          <p:cNvSpPr txBox="1"/>
          <p:nvPr/>
        </p:nvSpPr>
        <p:spPr>
          <a:xfrm>
            <a:off x="2310740" y="1544553"/>
            <a:ext cx="8877960" cy="2185214"/>
          </a:xfrm>
          <a:prstGeom prst="rect">
            <a:avLst/>
          </a:prstGeom>
          <a:noFill/>
        </p:spPr>
        <p:txBody>
          <a:bodyPr wrap="square" rtlCol="0">
            <a:spAutoFit/>
          </a:bodyPr>
          <a:lstStyle/>
          <a:p>
            <a:pPr marL="270000" lvl="0">
              <a:spcBef>
                <a:spcPts val="600"/>
              </a:spcBef>
            </a:pPr>
            <a:r>
              <a:rPr lang="nl-NL" sz="1600" dirty="0">
                <a:solidFill>
                  <a:prstClr val="black"/>
                </a:solidFill>
                <a:latin typeface="Montserrat" pitchFamily="2" charset="77"/>
              </a:rPr>
              <a:t> </a:t>
            </a:r>
            <a:br>
              <a:rPr lang="nl-NL" sz="1600" dirty="0">
                <a:solidFill>
                  <a:prstClr val="black"/>
                </a:solidFill>
                <a:latin typeface="Montserrat" pitchFamily="2" charset="77"/>
              </a:rPr>
            </a:br>
            <a:endParaRPr lang="nl-NL" sz="1600" dirty="0">
              <a:solidFill>
                <a:prstClr val="black"/>
              </a:solidFill>
              <a:latin typeface="Montserrat" pitchFamily="2" charset="77"/>
            </a:endParaRPr>
          </a:p>
          <a:p>
            <a:pPr marL="270000" lvl="0">
              <a:spcBef>
                <a:spcPts val="600"/>
              </a:spcBef>
            </a:pP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r>
              <a:rPr lang="nl-NL" sz="1600" dirty="0">
                <a:solidFill>
                  <a:prstClr val="black"/>
                </a:solidFill>
                <a:latin typeface="Montserrat" pitchFamily="2" charset="77"/>
              </a:rPr>
              <a:t/>
            </a:r>
            <a:br>
              <a:rPr lang="nl-NL" sz="1600" dirty="0">
                <a:solidFill>
                  <a:prstClr val="black"/>
                </a:solidFill>
                <a:latin typeface="Montserrat" pitchFamily="2" charset="77"/>
              </a:rPr>
            </a:br>
            <a:endParaRPr lang="nl-NL" sz="1400" dirty="0">
              <a:solidFill>
                <a:prstClr val="black"/>
              </a:solidFill>
              <a:latin typeface="Montserrat" pitchFamily="2" charset="77"/>
            </a:endParaRPr>
          </a:p>
          <a:p>
            <a:pPr marL="555750" lvl="0" indent="-285750">
              <a:spcBef>
                <a:spcPts val="600"/>
              </a:spcBef>
              <a:buFont typeface="Wingdings" panose="05000000000000000000" pitchFamily="2" charset="2"/>
              <a:buChar char="ü"/>
            </a:pPr>
            <a:endParaRPr lang="nl-NL" sz="1400" dirty="0">
              <a:solidFill>
                <a:prstClr val="black"/>
              </a:solidFill>
              <a:latin typeface="Montserrat" pitchFamily="2" charset="77"/>
            </a:endParaRPr>
          </a:p>
          <a:p>
            <a:endParaRPr lang="nl-NL" dirty="0">
              <a:latin typeface="Montserrat" pitchFamily="2" charset="77"/>
            </a:endParaRPr>
          </a:p>
        </p:txBody>
      </p:sp>
      <p:pic>
        <p:nvPicPr>
          <p:cNvPr id="29" name="Afbeelding 1">
            <a:extLst>
              <a:ext uri="{FF2B5EF4-FFF2-40B4-BE49-F238E27FC236}">
                <a16:creationId xmlns:a16="http://schemas.microsoft.com/office/drawing/2014/main" id="{85D12E56-B7EE-4BF6-A907-2836B7AF4E6D}"/>
              </a:ext>
            </a:extLst>
          </p:cNvPr>
          <p:cNvPicPr>
            <a:picLocks noChangeAspect="1"/>
          </p:cNvPicPr>
          <p:nvPr/>
        </p:nvPicPr>
        <p:blipFill rotWithShape="1">
          <a:blip r:embed="rId4"/>
          <a:srcRect b="11219"/>
          <a:stretch/>
        </p:blipFill>
        <p:spPr>
          <a:xfrm>
            <a:off x="8610600" y="5689055"/>
            <a:ext cx="3171039" cy="667295"/>
          </a:xfrm>
          <a:prstGeom prst="rect">
            <a:avLst/>
          </a:prstGeom>
        </p:spPr>
      </p:pic>
      <p:pic>
        <p:nvPicPr>
          <p:cNvPr id="8" name="Picture 2" descr="Afbeeldingsresultaat voor BI Maturity 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509" y="1988840"/>
            <a:ext cx="7536455" cy="4437224"/>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913320" y="2211630"/>
            <a:ext cx="3264363" cy="1056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nvGrpSpPr>
          <p:cNvPr id="10" name="Groep 9"/>
          <p:cNvGrpSpPr/>
          <p:nvPr/>
        </p:nvGrpSpPr>
        <p:grpSpPr>
          <a:xfrm rot="19413021">
            <a:off x="1494975" y="2456237"/>
            <a:ext cx="5718771" cy="1114382"/>
            <a:chOff x="3182040" y="915566"/>
            <a:chExt cx="4289078" cy="360040"/>
          </a:xfrm>
        </p:grpSpPr>
        <p:cxnSp>
          <p:nvCxnSpPr>
            <p:cNvPr id="11" name="Rechte verbindingslijn met pijl 10"/>
            <p:cNvCxnSpPr/>
            <p:nvPr/>
          </p:nvCxnSpPr>
          <p:spPr>
            <a:xfrm>
              <a:off x="3182040" y="1111850"/>
              <a:ext cx="4289078" cy="1"/>
            </a:xfrm>
            <a:prstGeom prst="straightConnector1">
              <a:avLst/>
            </a:prstGeom>
            <a:ln w="317500">
              <a:solidFill>
                <a:schemeClr val="accent2">
                  <a:lumMod val="40000"/>
                  <a:lumOff val="60000"/>
                </a:schemeClr>
              </a:solidFill>
              <a:headEnd w="sm" len="sm"/>
              <a:tailEnd type="triangle" w="sm" len="med"/>
            </a:ln>
          </p:spPr>
          <p:style>
            <a:lnRef idx="1">
              <a:schemeClr val="accent1"/>
            </a:lnRef>
            <a:fillRef idx="0">
              <a:schemeClr val="accent1"/>
            </a:fillRef>
            <a:effectRef idx="0">
              <a:schemeClr val="accent1"/>
            </a:effectRef>
            <a:fontRef idx="minor">
              <a:schemeClr val="tx1"/>
            </a:fontRef>
          </p:style>
        </p:cxnSp>
        <p:sp>
          <p:nvSpPr>
            <p:cNvPr id="12" name="Gelijkbenige driehoek 11"/>
            <p:cNvSpPr/>
            <p:nvPr/>
          </p:nvSpPr>
          <p:spPr>
            <a:xfrm flipV="1">
              <a:off x="3182040" y="915566"/>
              <a:ext cx="3334176" cy="7200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3" name="Gelijkbenige driehoek 12"/>
            <p:cNvSpPr/>
            <p:nvPr/>
          </p:nvSpPr>
          <p:spPr>
            <a:xfrm>
              <a:off x="3182040" y="1131656"/>
              <a:ext cx="3334176" cy="143950"/>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sp>
        <p:nvSpPr>
          <p:cNvPr id="14" name="Rechthoek 13"/>
          <p:cNvSpPr/>
          <p:nvPr/>
        </p:nvSpPr>
        <p:spPr>
          <a:xfrm rot="19479215">
            <a:off x="1662938" y="2987900"/>
            <a:ext cx="5021785" cy="338554"/>
          </a:xfrm>
          <a:prstGeom prst="rect">
            <a:avLst/>
          </a:prstGeom>
        </p:spPr>
        <p:txBody>
          <a:bodyPr wrap="square">
            <a:spAutoFit/>
          </a:bodyPr>
          <a:lstStyle/>
          <a:p>
            <a:r>
              <a:rPr lang="nl-NL" sz="1600" b="1" kern="0" dirty="0">
                <a:solidFill>
                  <a:srgbClr val="FF0000"/>
                </a:solidFill>
              </a:rPr>
              <a:t>management informatie &gt; </a:t>
            </a:r>
            <a:r>
              <a:rPr lang="nl-NL" sz="1600" b="1" kern="0" dirty="0" err="1">
                <a:solidFill>
                  <a:srgbClr val="FF0000"/>
                </a:solidFill>
              </a:rPr>
              <a:t>process</a:t>
            </a:r>
            <a:r>
              <a:rPr lang="nl-NL" sz="1600" b="1" kern="0" dirty="0">
                <a:solidFill>
                  <a:srgbClr val="FF0000"/>
                </a:solidFill>
              </a:rPr>
              <a:t> </a:t>
            </a:r>
            <a:r>
              <a:rPr lang="nl-NL" sz="1600" b="1" kern="0" dirty="0" err="1">
                <a:solidFill>
                  <a:srgbClr val="FF0000"/>
                </a:solidFill>
              </a:rPr>
              <a:t>mining</a:t>
            </a:r>
            <a:r>
              <a:rPr lang="nl-NL" sz="1600" b="1" kern="0" dirty="0">
                <a:solidFill>
                  <a:srgbClr val="FF0000"/>
                </a:solidFill>
              </a:rPr>
              <a:t> &gt; data </a:t>
            </a:r>
            <a:r>
              <a:rPr lang="nl-NL" sz="1600" b="1" kern="0" dirty="0" err="1">
                <a:solidFill>
                  <a:srgbClr val="FF0000"/>
                </a:solidFill>
              </a:rPr>
              <a:t>science</a:t>
            </a:r>
            <a:r>
              <a:rPr lang="nl-NL" sz="1600" b="1" kern="0" dirty="0">
                <a:solidFill>
                  <a:srgbClr val="FF0000"/>
                </a:solidFill>
              </a:rPr>
              <a:t> </a:t>
            </a:r>
            <a:endParaRPr lang="nl-NL" sz="1600" b="1" dirty="0">
              <a:solidFill>
                <a:srgbClr val="FF0000"/>
              </a:solidFill>
            </a:endParaRPr>
          </a:p>
        </p:txBody>
      </p:sp>
      <p:sp>
        <p:nvSpPr>
          <p:cNvPr id="15" name="Rechthoek 14"/>
          <p:cNvSpPr/>
          <p:nvPr/>
        </p:nvSpPr>
        <p:spPr>
          <a:xfrm>
            <a:off x="4576607" y="5203127"/>
            <a:ext cx="3630139" cy="830997"/>
          </a:xfrm>
          <a:prstGeom prst="rect">
            <a:avLst/>
          </a:prstGeom>
        </p:spPr>
        <p:txBody>
          <a:bodyPr wrap="square">
            <a:spAutoFit/>
          </a:bodyPr>
          <a:lstStyle/>
          <a:p>
            <a:r>
              <a:rPr lang="nl-NL" sz="2400" dirty="0">
                <a:solidFill>
                  <a:schemeClr val="bg1"/>
                </a:solidFill>
              </a:rPr>
              <a:t>geen relationele data maar time </a:t>
            </a:r>
            <a:r>
              <a:rPr lang="nl-NL" sz="2400" dirty="0" err="1">
                <a:solidFill>
                  <a:schemeClr val="bg1"/>
                </a:solidFill>
              </a:rPr>
              <a:t>stamped</a:t>
            </a:r>
            <a:r>
              <a:rPr lang="nl-NL" sz="2400" dirty="0">
                <a:solidFill>
                  <a:schemeClr val="bg1"/>
                </a:solidFill>
              </a:rPr>
              <a:t> data</a:t>
            </a:r>
          </a:p>
        </p:txBody>
      </p:sp>
      <p:pic>
        <p:nvPicPr>
          <p:cNvPr id="16" name="Picture 2" descr="https://www.academictransfer.com/media/derivatives/logos/ou-nl-wide/4ed186e7f681ab9d54efa2c858af73db.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2382" y="5160429"/>
            <a:ext cx="1716314" cy="5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7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5" id="{56D3417B-DD9F-8248-8689-D354479990EC}" vid="{CC950CD6-B4FE-6441-A53C-3E289CE0103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D296C8772DE8448EE8107C4AC84CE4" ma:contentTypeVersion="12" ma:contentTypeDescription="Een nieuw document maken." ma:contentTypeScope="" ma:versionID="294b9febadc9702523829553b4306e9f">
  <xsd:schema xmlns:xsd="http://www.w3.org/2001/XMLSchema" xmlns:xs="http://www.w3.org/2001/XMLSchema" xmlns:p="http://schemas.microsoft.com/office/2006/metadata/properties" xmlns:ns2="ec2bedbb-780b-4999-982f-8fb796eecb30" xmlns:ns3="036c8b33-83ce-4ec4-82cf-d06da732c82c" targetNamespace="http://schemas.microsoft.com/office/2006/metadata/properties" ma:root="true" ma:fieldsID="1e0c8d54607da54ce2488aada1319499" ns2:_="" ns3:_="">
    <xsd:import namespace="ec2bedbb-780b-4999-982f-8fb796eecb30"/>
    <xsd:import namespace="036c8b33-83ce-4ec4-82cf-d06da732c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bedbb-780b-4999-982f-8fb796eecb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c8b33-83ce-4ec4-82cf-d06da732c82c"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BCB150-3557-4A6D-AA47-53B86012C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bedbb-780b-4999-982f-8fb796eecb30"/>
    <ds:schemaRef ds:uri="036c8b33-83ce-4ec4-82cf-d06da732c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E9AE1-40EA-4701-AF5C-7363767C313E}">
  <ds:schemaRefs>
    <ds:schemaRef ds:uri="http://schemas.microsoft.com/sharepoint/v3/contenttype/forms"/>
  </ds:schemaRefs>
</ds:datastoreItem>
</file>

<file path=customXml/itemProps3.xml><?xml version="1.0" encoding="utf-8"?>
<ds:datastoreItem xmlns:ds="http://schemas.openxmlformats.org/officeDocument/2006/customXml" ds:itemID="{21A6B382-2711-4F01-AF37-FA96C9CBE600}">
  <ds:schemaRefs>
    <ds:schemaRef ds:uri="http://schemas.openxmlformats.org/package/2006/metadata/core-properties"/>
    <ds:schemaRef ds:uri="http://purl.org/dc/terms/"/>
    <ds:schemaRef ds:uri="ec2bedbb-780b-4999-982f-8fb796eecb30"/>
    <ds:schemaRef ds:uri="http://schemas.microsoft.com/office/2006/documentManagement/types"/>
    <ds:schemaRef ds:uri="http://schemas.microsoft.com/office/2006/metadata/properties"/>
    <ds:schemaRef ds:uri="http://purl.org/dc/elements/1.1/"/>
    <ds:schemaRef ds:uri="036c8b33-83ce-4ec4-82cf-d06da732c82c"/>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Kantoorthema</Template>
  <TotalTime>7571</TotalTime>
  <Words>1233</Words>
  <Application>Microsoft Office PowerPoint</Application>
  <PresentationFormat>Breedbeeld</PresentationFormat>
  <Paragraphs>559</Paragraphs>
  <Slides>31</Slides>
  <Notes>10</Notes>
  <HiddenSlides>0</HiddenSlides>
  <MMClips>0</MMClips>
  <ScaleCrop>false</ScaleCrop>
  <HeadingPairs>
    <vt:vector size="6" baseType="variant">
      <vt:variant>
        <vt:lpstr>Gebruikte lettertypen</vt:lpstr>
      </vt:variant>
      <vt:variant>
        <vt:i4>15</vt:i4>
      </vt:variant>
      <vt:variant>
        <vt:lpstr>Thema</vt:lpstr>
      </vt:variant>
      <vt:variant>
        <vt:i4>1</vt:i4>
      </vt:variant>
      <vt:variant>
        <vt:lpstr>Diatitels</vt:lpstr>
      </vt:variant>
      <vt:variant>
        <vt:i4>31</vt:i4>
      </vt:variant>
    </vt:vector>
  </HeadingPairs>
  <TitlesOfParts>
    <vt:vector size="47" baseType="lpstr">
      <vt:lpstr>MS PGothic</vt:lpstr>
      <vt:lpstr>Arial</vt:lpstr>
      <vt:lpstr>Bradley Hand ITC</vt:lpstr>
      <vt:lpstr>Calibri</vt:lpstr>
      <vt:lpstr>Calibri Light</vt:lpstr>
      <vt:lpstr>Gill Sans</vt:lpstr>
      <vt:lpstr>Helvetica Neue</vt:lpstr>
      <vt:lpstr>Helvetica Neue Light</vt:lpstr>
      <vt:lpstr>Helvetica Neue Medium</vt:lpstr>
      <vt:lpstr>Lucida Grande</vt:lpstr>
      <vt:lpstr>Montserrat</vt:lpstr>
      <vt:lpstr>Montserrat Medium</vt:lpstr>
      <vt:lpstr>Museo Sans 100</vt:lpstr>
      <vt:lpstr>Wingdings</vt:lpstr>
      <vt:lpstr>ヒラギノ角ゴ ProN W3</vt:lpstr>
      <vt:lpstr>Kantoorthema</vt:lpstr>
      <vt:lpstr>PowerPoint-presentatie</vt:lpstr>
      <vt:lpstr>Wat betekend  procesmining voor het onderwijs? </vt:lpstr>
      <vt:lpstr>Voorwaarden voor succes</vt:lpstr>
      <vt:lpstr>PowerPoint-presentatie</vt:lpstr>
      <vt:lpstr>Werken met data en lastige keuzes</vt:lpstr>
      <vt:lpstr>PowerPoint-presentatie</vt:lpstr>
      <vt:lpstr>Voorkom paniek, terug naar de basis</vt:lpstr>
      <vt:lpstr>Procesmining komt om de hoek kijken ….</vt:lpstr>
      <vt:lpstr>Strategie</vt:lpstr>
      <vt:lpstr>Aanpak Open Universiteit</vt:lpstr>
      <vt:lpstr>Uitwerking strategie (Theorie)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Uitwerking strategie (Praktijk)</vt:lpstr>
      <vt:lpstr>Uitwerking strategie (Praktijk)</vt:lpstr>
      <vt:lpstr>Uitwerking strategie (Praktijk)</vt:lpstr>
      <vt:lpstr>Uitwerking strategie (Praktijk)</vt:lpstr>
      <vt:lpstr>Uitwerking strategie (Praktijk)</vt:lpstr>
      <vt:lpstr>Uitwerking strategie (Praktijk)</vt:lpstr>
      <vt:lpstr>Uitwerking strategie (Praktijk)</vt:lpstr>
      <vt:lpstr>State-of –the-Art (1): Conformance analyse</vt:lpstr>
      <vt:lpstr>State-of –the-Art (2): Cohort identificatie</vt:lpstr>
      <vt:lpstr>State-of –the-Art (3): Procesmining &amp; Statistics</vt:lpstr>
      <vt:lpstr>Vervolgstap</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Iris Bijman</dc:creator>
  <cp:lastModifiedBy>Ettema, Roland</cp:lastModifiedBy>
  <cp:revision>48</cp:revision>
  <dcterms:created xsi:type="dcterms:W3CDTF">2020-10-23T15:18:49Z</dcterms:created>
  <dcterms:modified xsi:type="dcterms:W3CDTF">2021-05-11T10:23:19Z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0x01010097D296C8772DE8448EE8107C4AC84CE4</vt:lpwstr>
  </property>
</Properties>
</file>