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6"/>
  </p:notesMasterIdLst>
  <p:sldIdLst>
    <p:sldId id="299" r:id="rId5"/>
    <p:sldId id="284" r:id="rId6"/>
    <p:sldId id="304" r:id="rId7"/>
    <p:sldId id="312" r:id="rId8"/>
    <p:sldId id="300" r:id="rId9"/>
    <p:sldId id="338" r:id="rId10"/>
    <p:sldId id="339" r:id="rId11"/>
    <p:sldId id="340" r:id="rId12"/>
    <p:sldId id="357" r:id="rId13"/>
    <p:sldId id="337" r:id="rId14"/>
    <p:sldId id="356" r:id="rId15"/>
    <p:sldId id="321" r:id="rId16"/>
    <p:sldId id="322" r:id="rId17"/>
    <p:sldId id="323" r:id="rId18"/>
    <p:sldId id="324" r:id="rId19"/>
    <p:sldId id="325" r:id="rId20"/>
    <p:sldId id="326" r:id="rId21"/>
    <p:sldId id="327" r:id="rId22"/>
    <p:sldId id="359" r:id="rId23"/>
    <p:sldId id="358" r:id="rId24"/>
    <p:sldId id="328" r:id="rId25"/>
    <p:sldId id="371" r:id="rId26"/>
    <p:sldId id="360" r:id="rId27"/>
    <p:sldId id="361" r:id="rId28"/>
    <p:sldId id="366" r:id="rId29"/>
    <p:sldId id="367" r:id="rId30"/>
    <p:sldId id="363" r:id="rId31"/>
    <p:sldId id="368" r:id="rId32"/>
    <p:sldId id="369" r:id="rId33"/>
    <p:sldId id="370" r:id="rId34"/>
    <p:sldId id="307" r:id="rId3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eo Bakker" initials="TB" lastIdx="7" clrIdx="0">
    <p:extLst>
      <p:ext uri="{19B8F6BF-5375-455C-9EA6-DF929625EA0E}">
        <p15:presenceInfo xmlns:p15="http://schemas.microsoft.com/office/powerpoint/2012/main" userId="b03d7396f78a4de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B0C"/>
    <a:srgbClr val="E05F30"/>
    <a:srgbClr val="43A5DB"/>
    <a:srgbClr val="62D8FF"/>
    <a:srgbClr val="E67436"/>
    <a:srgbClr val="80AFD9"/>
    <a:srgbClr val="F2A4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134B1E-F53E-4583-8868-E8A9E7521915}" v="66" dt="2021-03-23T10:14:23.3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115"/>
    <p:restoredTop sz="96357" autoAdjust="0"/>
  </p:normalViewPr>
  <p:slideViewPr>
    <p:cSldViewPr snapToGrid="0" snapToObjects="1">
      <p:cViewPr>
        <p:scale>
          <a:sx n="125" d="100"/>
          <a:sy n="125" d="100"/>
        </p:scale>
        <p:origin x="-1074" y="-222"/>
      </p:cViewPr>
      <p:guideLst>
        <p:guide orient="horz" pos="2160"/>
        <p:guide pos="3840"/>
      </p:guideLst>
    </p:cSldViewPr>
  </p:slideViewPr>
  <p:notesTextViewPr>
    <p:cViewPr>
      <p:scale>
        <a:sx n="1" d="1"/>
        <a:sy n="1" d="1"/>
      </p:scale>
      <p:origin x="0" y="0"/>
    </p:cViewPr>
  </p:notesTextViewPr>
  <p:sorterViewPr>
    <p:cViewPr>
      <p:scale>
        <a:sx n="110" d="100"/>
        <a:sy n="110" d="100"/>
      </p:scale>
      <p:origin x="0" y="0"/>
    </p:cViewPr>
  </p:sorterViewPr>
  <p:notesViewPr>
    <p:cSldViewPr snapToGrid="0" snapToObjects="1">
      <p:cViewPr varScale="1">
        <p:scale>
          <a:sx n="84" d="100"/>
          <a:sy n="84" d="100"/>
        </p:scale>
        <p:origin x="3960"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minique van Deursen" userId="a634691d-fa35-4a57-8988-70379fb87392" providerId="ADAL" clId="{8B134B1E-F53E-4583-8868-E8A9E7521915}"/>
    <pc:docChg chg="undo redo custSel addSld delSld modSld sldOrd">
      <pc:chgData name="Dominique van Deursen" userId="a634691d-fa35-4a57-8988-70379fb87392" providerId="ADAL" clId="{8B134B1E-F53E-4583-8868-E8A9E7521915}" dt="2021-03-23T10:14:26.263" v="1112"/>
      <pc:docMkLst>
        <pc:docMk/>
      </pc:docMkLst>
      <pc:sldChg chg="modSp del mod">
        <pc:chgData name="Dominique van Deursen" userId="a634691d-fa35-4a57-8988-70379fb87392" providerId="ADAL" clId="{8B134B1E-F53E-4583-8868-E8A9E7521915}" dt="2021-03-23T08:54:46.191" v="83" actId="47"/>
        <pc:sldMkLst>
          <pc:docMk/>
          <pc:sldMk cId="4017630022" sldId="257"/>
        </pc:sldMkLst>
        <pc:spChg chg="mod">
          <ac:chgData name="Dominique van Deursen" userId="a634691d-fa35-4a57-8988-70379fb87392" providerId="ADAL" clId="{8B134B1E-F53E-4583-8868-E8A9E7521915}" dt="2021-03-19T09:39:27.485" v="40" actId="20577"/>
          <ac:spMkLst>
            <pc:docMk/>
            <pc:sldMk cId="4017630022" sldId="257"/>
            <ac:spMk id="4" creationId="{DC66CB99-2FC5-B946-B1E2-E6C631AC0EA2}"/>
          </ac:spMkLst>
        </pc:spChg>
      </pc:sldChg>
      <pc:sldChg chg="modSp del mod">
        <pc:chgData name="Dominique van Deursen" userId="a634691d-fa35-4a57-8988-70379fb87392" providerId="ADAL" clId="{8B134B1E-F53E-4583-8868-E8A9E7521915}" dt="2021-03-23T09:34:02.691" v="985" actId="47"/>
        <pc:sldMkLst>
          <pc:docMk/>
          <pc:sldMk cId="3851905434" sldId="266"/>
        </pc:sldMkLst>
        <pc:spChg chg="mod">
          <ac:chgData name="Dominique van Deursen" userId="a634691d-fa35-4a57-8988-70379fb87392" providerId="ADAL" clId="{8B134B1E-F53E-4583-8868-E8A9E7521915}" dt="2021-03-23T08:55:12.128" v="94" actId="1076"/>
          <ac:spMkLst>
            <pc:docMk/>
            <pc:sldMk cId="3851905434" sldId="266"/>
            <ac:spMk id="125" creationId="{00000000-0000-0000-0000-000000000000}"/>
          </ac:spMkLst>
        </pc:spChg>
      </pc:sldChg>
      <pc:sldChg chg="del">
        <pc:chgData name="Dominique van Deursen" userId="a634691d-fa35-4a57-8988-70379fb87392" providerId="ADAL" clId="{8B134B1E-F53E-4583-8868-E8A9E7521915}" dt="2021-03-23T08:54:44.299" v="82" actId="47"/>
        <pc:sldMkLst>
          <pc:docMk/>
          <pc:sldMk cId="3386242613" sldId="267"/>
        </pc:sldMkLst>
      </pc:sldChg>
      <pc:sldChg chg="addSp delSp modSp mod ord">
        <pc:chgData name="Dominique van Deursen" userId="a634691d-fa35-4a57-8988-70379fb87392" providerId="ADAL" clId="{8B134B1E-F53E-4583-8868-E8A9E7521915}" dt="2021-03-23T09:34:33.861" v="987"/>
        <pc:sldMkLst>
          <pc:docMk/>
          <pc:sldMk cId="1438877040" sldId="279"/>
        </pc:sldMkLst>
        <pc:spChg chg="del">
          <ac:chgData name="Dominique van Deursen" userId="a634691d-fa35-4a57-8988-70379fb87392" providerId="ADAL" clId="{8B134B1E-F53E-4583-8868-E8A9E7521915}" dt="2021-03-23T09:07:00.769" v="300" actId="478"/>
          <ac:spMkLst>
            <pc:docMk/>
            <pc:sldMk cId="1438877040" sldId="279"/>
            <ac:spMk id="2" creationId="{906DCB2C-F652-6043-B686-660B941EBAC8}"/>
          </ac:spMkLst>
        </pc:spChg>
        <pc:spChg chg="del">
          <ac:chgData name="Dominique van Deursen" userId="a634691d-fa35-4a57-8988-70379fb87392" providerId="ADAL" clId="{8B134B1E-F53E-4583-8868-E8A9E7521915}" dt="2021-03-23T09:06:16.414" v="288" actId="478"/>
          <ac:spMkLst>
            <pc:docMk/>
            <pc:sldMk cId="1438877040" sldId="279"/>
            <ac:spMk id="4" creationId="{646B55EE-AE1F-084E-A2AF-54F4FAB881CD}"/>
          </ac:spMkLst>
        </pc:spChg>
        <pc:spChg chg="del">
          <ac:chgData name="Dominique van Deursen" userId="a634691d-fa35-4a57-8988-70379fb87392" providerId="ADAL" clId="{8B134B1E-F53E-4583-8868-E8A9E7521915}" dt="2021-03-23T09:07:05.271" v="303" actId="478"/>
          <ac:spMkLst>
            <pc:docMk/>
            <pc:sldMk cId="1438877040" sldId="279"/>
            <ac:spMk id="6" creationId="{EE832C40-4EC6-544F-815F-E160D8AE8DDA}"/>
          </ac:spMkLst>
        </pc:spChg>
        <pc:spChg chg="mod">
          <ac:chgData name="Dominique van Deursen" userId="a634691d-fa35-4a57-8988-70379fb87392" providerId="ADAL" clId="{8B134B1E-F53E-4583-8868-E8A9E7521915}" dt="2021-03-23T09:19:16.129" v="841" actId="14100"/>
          <ac:spMkLst>
            <pc:docMk/>
            <pc:sldMk cId="1438877040" sldId="279"/>
            <ac:spMk id="9" creationId="{8CBEA13C-D6CE-5B46-BDFB-CDD44F0CFF11}"/>
          </ac:spMkLst>
        </pc:spChg>
        <pc:spChg chg="mod">
          <ac:chgData name="Dominique van Deursen" userId="a634691d-fa35-4a57-8988-70379fb87392" providerId="ADAL" clId="{8B134B1E-F53E-4583-8868-E8A9E7521915}" dt="2021-03-23T09:06:42.646" v="294" actId="20577"/>
          <ac:spMkLst>
            <pc:docMk/>
            <pc:sldMk cId="1438877040" sldId="279"/>
            <ac:spMk id="10" creationId="{3B1F7677-1EBB-0542-B947-A9D44A4EF991}"/>
          </ac:spMkLst>
        </pc:spChg>
        <pc:spChg chg="mod">
          <ac:chgData name="Dominique van Deursen" userId="a634691d-fa35-4a57-8988-70379fb87392" providerId="ADAL" clId="{8B134B1E-F53E-4583-8868-E8A9E7521915}" dt="2021-03-23T09:17:44.598" v="831" actId="1076"/>
          <ac:spMkLst>
            <pc:docMk/>
            <pc:sldMk cId="1438877040" sldId="279"/>
            <ac:spMk id="11" creationId="{EA26580E-23B4-A349-BB63-4A4E7CFF7E7C}"/>
          </ac:spMkLst>
        </pc:spChg>
        <pc:spChg chg="mod">
          <ac:chgData name="Dominique van Deursen" userId="a634691d-fa35-4a57-8988-70379fb87392" providerId="ADAL" clId="{8B134B1E-F53E-4583-8868-E8A9E7521915}" dt="2021-03-23T09:06:46.527" v="296" actId="20577"/>
          <ac:spMkLst>
            <pc:docMk/>
            <pc:sldMk cId="1438877040" sldId="279"/>
            <ac:spMk id="13" creationId="{B2C513F6-5501-4842-A25B-BD6EDBB7F59F}"/>
          </ac:spMkLst>
        </pc:spChg>
        <pc:spChg chg="del">
          <ac:chgData name="Dominique van Deursen" userId="a634691d-fa35-4a57-8988-70379fb87392" providerId="ADAL" clId="{8B134B1E-F53E-4583-8868-E8A9E7521915}" dt="2021-03-23T09:06:14.919" v="287" actId="478"/>
          <ac:spMkLst>
            <pc:docMk/>
            <pc:sldMk cId="1438877040" sldId="279"/>
            <ac:spMk id="18" creationId="{8CF97BB0-33E6-4840-8B7D-3E26BA3559EF}"/>
          </ac:spMkLst>
        </pc:spChg>
        <pc:spChg chg="add del mod">
          <ac:chgData name="Dominique van Deursen" userId="a634691d-fa35-4a57-8988-70379fb87392" providerId="ADAL" clId="{8B134B1E-F53E-4583-8868-E8A9E7521915}" dt="2021-03-23T09:07:04.222" v="302" actId="478"/>
          <ac:spMkLst>
            <pc:docMk/>
            <pc:sldMk cId="1438877040" sldId="279"/>
            <ac:spMk id="20" creationId="{1E88600C-454E-4D66-A99A-38F154A45C0A}"/>
          </ac:spMkLst>
        </pc:spChg>
        <pc:spChg chg="add del mod">
          <ac:chgData name="Dominique van Deursen" userId="a634691d-fa35-4a57-8988-70379fb87392" providerId="ADAL" clId="{8B134B1E-F53E-4583-8868-E8A9E7521915}" dt="2021-03-23T09:07:02.183" v="301" actId="478"/>
          <ac:spMkLst>
            <pc:docMk/>
            <pc:sldMk cId="1438877040" sldId="279"/>
            <ac:spMk id="22" creationId="{EBDB0CE2-91A1-4DDA-9CA6-D51842B2A0E3}"/>
          </ac:spMkLst>
        </pc:spChg>
        <pc:spChg chg="add mod">
          <ac:chgData name="Dominique van Deursen" userId="a634691d-fa35-4a57-8988-70379fb87392" providerId="ADAL" clId="{8B134B1E-F53E-4583-8868-E8A9E7521915}" dt="2021-03-23T09:26:26.370" v="956" actId="14100"/>
          <ac:spMkLst>
            <pc:docMk/>
            <pc:sldMk cId="1438877040" sldId="279"/>
            <ac:spMk id="23" creationId="{04FC2214-FD62-486A-BED8-E93C5E8F9994}"/>
          </ac:spMkLst>
        </pc:spChg>
        <pc:spChg chg="add del">
          <ac:chgData name="Dominique van Deursen" userId="a634691d-fa35-4a57-8988-70379fb87392" providerId="ADAL" clId="{8B134B1E-F53E-4583-8868-E8A9E7521915}" dt="2021-03-23T09:19:18.418" v="843" actId="478"/>
          <ac:spMkLst>
            <pc:docMk/>
            <pc:sldMk cId="1438877040" sldId="279"/>
            <ac:spMk id="25" creationId="{A4C7EA8B-71CD-4EE2-8BF9-4A3CCF59B59C}"/>
          </ac:spMkLst>
        </pc:spChg>
        <pc:grpChg chg="mod">
          <ac:chgData name="Dominique van Deursen" userId="a634691d-fa35-4a57-8988-70379fb87392" providerId="ADAL" clId="{8B134B1E-F53E-4583-8868-E8A9E7521915}" dt="2021-03-23T09:17:59.238" v="834" actId="1076"/>
          <ac:grpSpMkLst>
            <pc:docMk/>
            <pc:sldMk cId="1438877040" sldId="279"/>
            <ac:grpSpMk id="8" creationId="{0A12E518-1BC1-4246-9D99-15D672B9392F}"/>
          </ac:grpSpMkLst>
        </pc:grpChg>
        <pc:picChg chg="add mod">
          <ac:chgData name="Dominique van Deursen" userId="a634691d-fa35-4a57-8988-70379fb87392" providerId="ADAL" clId="{8B134B1E-F53E-4583-8868-E8A9E7521915}" dt="2021-03-23T09:17:04.073" v="783" actId="1076"/>
          <ac:picMkLst>
            <pc:docMk/>
            <pc:sldMk cId="1438877040" sldId="279"/>
            <ac:picMk id="3" creationId="{3A644D40-18C3-4283-969E-FD3D40246EDF}"/>
          </ac:picMkLst>
        </pc:picChg>
        <pc:picChg chg="del">
          <ac:chgData name="Dominique van Deursen" userId="a634691d-fa35-4a57-8988-70379fb87392" providerId="ADAL" clId="{8B134B1E-F53E-4583-8868-E8A9E7521915}" dt="2021-03-23T09:06:59.223" v="299" actId="478"/>
          <ac:picMkLst>
            <pc:docMk/>
            <pc:sldMk cId="1438877040" sldId="279"/>
            <ac:picMk id="5" creationId="{BD548C67-128F-9642-A234-126C321FB9CD}"/>
          </ac:picMkLst>
        </pc:picChg>
        <pc:picChg chg="add mod">
          <ac:chgData name="Dominique van Deursen" userId="a634691d-fa35-4a57-8988-70379fb87392" providerId="ADAL" clId="{8B134B1E-F53E-4583-8868-E8A9E7521915}" dt="2021-03-23T09:16:50.939" v="782"/>
          <ac:picMkLst>
            <pc:docMk/>
            <pc:sldMk cId="1438877040" sldId="279"/>
            <ac:picMk id="24" creationId="{AD072A9B-9899-4DCF-B54B-B0E102EDE6F0}"/>
          </ac:picMkLst>
        </pc:picChg>
      </pc:sldChg>
      <pc:sldChg chg="del">
        <pc:chgData name="Dominique van Deursen" userId="a634691d-fa35-4a57-8988-70379fb87392" providerId="ADAL" clId="{8B134B1E-F53E-4583-8868-E8A9E7521915}" dt="2021-03-23T10:03:31.944" v="1067" actId="47"/>
        <pc:sldMkLst>
          <pc:docMk/>
          <pc:sldMk cId="2308821188" sldId="280"/>
        </pc:sldMkLst>
      </pc:sldChg>
      <pc:sldChg chg="del">
        <pc:chgData name="Dominique van Deursen" userId="a634691d-fa35-4a57-8988-70379fb87392" providerId="ADAL" clId="{8B134B1E-F53E-4583-8868-E8A9E7521915}" dt="2021-03-23T10:03:35.364" v="1068" actId="47"/>
        <pc:sldMkLst>
          <pc:docMk/>
          <pc:sldMk cId="2371148759" sldId="281"/>
        </pc:sldMkLst>
      </pc:sldChg>
      <pc:sldChg chg="modSp del mod">
        <pc:chgData name="Dominique van Deursen" userId="a634691d-fa35-4a57-8988-70379fb87392" providerId="ADAL" clId="{8B134B1E-F53E-4583-8868-E8A9E7521915}" dt="2021-03-23T08:57:25.548" v="217" actId="47"/>
        <pc:sldMkLst>
          <pc:docMk/>
          <pc:sldMk cId="2510942067" sldId="282"/>
        </pc:sldMkLst>
        <pc:spChg chg="mod">
          <ac:chgData name="Dominique van Deursen" userId="a634691d-fa35-4a57-8988-70379fb87392" providerId="ADAL" clId="{8B134B1E-F53E-4583-8868-E8A9E7521915}" dt="2021-03-23T08:55:26.960" v="95" actId="1076"/>
          <ac:spMkLst>
            <pc:docMk/>
            <pc:sldMk cId="2510942067" sldId="282"/>
            <ac:spMk id="9" creationId="{7357F4C0-EA58-4740-A445-97A030FEE8E8}"/>
          </ac:spMkLst>
        </pc:spChg>
        <pc:spChg chg="mod">
          <ac:chgData name="Dominique van Deursen" userId="a634691d-fa35-4a57-8988-70379fb87392" providerId="ADAL" clId="{8B134B1E-F53E-4583-8868-E8A9E7521915}" dt="2021-03-19T09:39:43.352" v="41" actId="20577"/>
          <ac:spMkLst>
            <pc:docMk/>
            <pc:sldMk cId="2510942067" sldId="282"/>
            <ac:spMk id="11" creationId="{52EFB63B-340C-1F40-AE83-970BB307F017}"/>
          </ac:spMkLst>
        </pc:spChg>
      </pc:sldChg>
      <pc:sldChg chg="del">
        <pc:chgData name="Dominique van Deursen" userId="a634691d-fa35-4a57-8988-70379fb87392" providerId="ADAL" clId="{8B134B1E-F53E-4583-8868-E8A9E7521915}" dt="2021-03-23T08:54:38.331" v="81" actId="47"/>
        <pc:sldMkLst>
          <pc:docMk/>
          <pc:sldMk cId="1672355406" sldId="283"/>
        </pc:sldMkLst>
      </pc:sldChg>
      <pc:sldChg chg="addSp delSp modSp mod">
        <pc:chgData name="Dominique van Deursen" userId="a634691d-fa35-4a57-8988-70379fb87392" providerId="ADAL" clId="{8B134B1E-F53E-4583-8868-E8A9E7521915}" dt="2021-03-23T10:05:02.868" v="1078" actId="1076"/>
        <pc:sldMkLst>
          <pc:docMk/>
          <pc:sldMk cId="104294354" sldId="284"/>
        </pc:sldMkLst>
        <pc:spChg chg="mod">
          <ac:chgData name="Dominique van Deursen" userId="a634691d-fa35-4a57-8988-70379fb87392" providerId="ADAL" clId="{8B134B1E-F53E-4583-8868-E8A9E7521915}" dt="2021-03-23T10:04:49.527" v="1076" actId="1076"/>
          <ac:spMkLst>
            <pc:docMk/>
            <pc:sldMk cId="104294354" sldId="284"/>
            <ac:spMk id="2" creationId="{906DCB2C-F652-6043-B686-660B941EBAC8}"/>
          </ac:spMkLst>
        </pc:spChg>
        <pc:spChg chg="del">
          <ac:chgData name="Dominique van Deursen" userId="a634691d-fa35-4a57-8988-70379fb87392" providerId="ADAL" clId="{8B134B1E-F53E-4583-8868-E8A9E7521915}" dt="2021-03-23T10:04:52.268" v="1077" actId="478"/>
          <ac:spMkLst>
            <pc:docMk/>
            <pc:sldMk cId="104294354" sldId="284"/>
            <ac:spMk id="6" creationId="{EE832C40-4EC6-544F-815F-E160D8AE8DDA}"/>
          </ac:spMkLst>
        </pc:spChg>
        <pc:spChg chg="del mod">
          <ac:chgData name="Dominique van Deursen" userId="a634691d-fa35-4a57-8988-70379fb87392" providerId="ADAL" clId="{8B134B1E-F53E-4583-8868-E8A9E7521915}" dt="2021-03-23T09:36:25.508" v="1035" actId="478"/>
          <ac:spMkLst>
            <pc:docMk/>
            <pc:sldMk cId="104294354" sldId="284"/>
            <ac:spMk id="16" creationId="{A3CC4BC2-EA28-AF44-95A7-C083F97CA083}"/>
          </ac:spMkLst>
        </pc:spChg>
        <pc:grpChg chg="del mod">
          <ac:chgData name="Dominique van Deursen" userId="a634691d-fa35-4a57-8988-70379fb87392" providerId="ADAL" clId="{8B134B1E-F53E-4583-8868-E8A9E7521915}" dt="2021-03-23T10:04:19.948" v="1070" actId="478"/>
          <ac:grpSpMkLst>
            <pc:docMk/>
            <pc:sldMk cId="104294354" sldId="284"/>
            <ac:grpSpMk id="10" creationId="{76519507-DB0F-EB45-A38A-D42745D43CB8}"/>
          </ac:grpSpMkLst>
        </pc:grpChg>
        <pc:grpChg chg="del mod">
          <ac:chgData name="Dominique van Deursen" userId="a634691d-fa35-4a57-8988-70379fb87392" providerId="ADAL" clId="{8B134B1E-F53E-4583-8868-E8A9E7521915}" dt="2021-03-23T10:04:20.847" v="1071" actId="478"/>
          <ac:grpSpMkLst>
            <pc:docMk/>
            <pc:sldMk cId="104294354" sldId="284"/>
            <ac:grpSpMk id="13" creationId="{749FFE0B-C8DC-6C42-8206-7168254016FE}"/>
          </ac:grpSpMkLst>
        </pc:grpChg>
        <pc:graphicFrameChg chg="del mod">
          <ac:chgData name="Dominique van Deursen" userId="a634691d-fa35-4a57-8988-70379fb87392" providerId="ADAL" clId="{8B134B1E-F53E-4583-8868-E8A9E7521915}" dt="2021-03-23T10:04:18.990" v="1069" actId="478"/>
          <ac:graphicFrameMkLst>
            <pc:docMk/>
            <pc:sldMk cId="104294354" sldId="284"/>
            <ac:graphicFrameMk id="9" creationId="{C2CF256E-F88B-624E-BC16-C4FF8453310D}"/>
          </ac:graphicFrameMkLst>
        </pc:graphicFrameChg>
        <pc:picChg chg="add mod">
          <ac:chgData name="Dominique van Deursen" userId="a634691d-fa35-4a57-8988-70379fb87392" providerId="ADAL" clId="{8B134B1E-F53E-4583-8868-E8A9E7521915}" dt="2021-03-23T10:05:02.868" v="1078" actId="1076"/>
          <ac:picMkLst>
            <pc:docMk/>
            <pc:sldMk cId="104294354" sldId="284"/>
            <ac:picMk id="17" creationId="{7E6FF22F-76FC-4A82-9E8D-EE13B414AED4}"/>
          </ac:picMkLst>
        </pc:picChg>
        <pc:picChg chg="add mod ord">
          <ac:chgData name="Dominique van Deursen" userId="a634691d-fa35-4a57-8988-70379fb87392" providerId="ADAL" clId="{8B134B1E-F53E-4583-8868-E8A9E7521915}" dt="2021-03-23T10:04:36.869" v="1073" actId="167"/>
          <ac:picMkLst>
            <pc:docMk/>
            <pc:sldMk cId="104294354" sldId="284"/>
            <ac:picMk id="18" creationId="{F7AAC83D-CFDD-4D52-9820-F6B002A0FDA5}"/>
          </ac:picMkLst>
        </pc:picChg>
      </pc:sldChg>
      <pc:sldChg chg="del">
        <pc:chgData name="Dominique van Deursen" userId="a634691d-fa35-4a57-8988-70379fb87392" providerId="ADAL" clId="{8B134B1E-F53E-4583-8868-E8A9E7521915}" dt="2021-03-23T10:03:28.647" v="1066" actId="47"/>
        <pc:sldMkLst>
          <pc:docMk/>
          <pc:sldMk cId="689628836" sldId="285"/>
        </pc:sldMkLst>
      </pc:sldChg>
      <pc:sldChg chg="del">
        <pc:chgData name="Dominique van Deursen" userId="a634691d-fa35-4a57-8988-70379fb87392" providerId="ADAL" clId="{8B134B1E-F53E-4583-8868-E8A9E7521915}" dt="2021-03-23T10:03:26.234" v="1063" actId="47"/>
        <pc:sldMkLst>
          <pc:docMk/>
          <pc:sldMk cId="3058761141" sldId="286"/>
        </pc:sldMkLst>
      </pc:sldChg>
      <pc:sldChg chg="del">
        <pc:chgData name="Dominique van Deursen" userId="a634691d-fa35-4a57-8988-70379fb87392" providerId="ADAL" clId="{8B134B1E-F53E-4583-8868-E8A9E7521915}" dt="2021-03-23T10:03:26.676" v="1064" actId="47"/>
        <pc:sldMkLst>
          <pc:docMk/>
          <pc:sldMk cId="3011450148" sldId="287"/>
        </pc:sldMkLst>
      </pc:sldChg>
      <pc:sldChg chg="del">
        <pc:chgData name="Dominique van Deursen" userId="a634691d-fa35-4a57-8988-70379fb87392" providerId="ADAL" clId="{8B134B1E-F53E-4583-8868-E8A9E7521915}" dt="2021-03-23T10:03:25.009" v="1061" actId="47"/>
        <pc:sldMkLst>
          <pc:docMk/>
          <pc:sldMk cId="3242154297" sldId="288"/>
        </pc:sldMkLst>
      </pc:sldChg>
      <pc:sldChg chg="del">
        <pc:chgData name="Dominique van Deursen" userId="a634691d-fa35-4a57-8988-70379fb87392" providerId="ADAL" clId="{8B134B1E-F53E-4583-8868-E8A9E7521915}" dt="2021-03-23T10:03:25.376" v="1062" actId="47"/>
        <pc:sldMkLst>
          <pc:docMk/>
          <pc:sldMk cId="1077657358" sldId="289"/>
        </pc:sldMkLst>
      </pc:sldChg>
      <pc:sldChg chg="del">
        <pc:chgData name="Dominique van Deursen" userId="a634691d-fa35-4a57-8988-70379fb87392" providerId="ADAL" clId="{8B134B1E-F53E-4583-8868-E8A9E7521915}" dt="2021-03-23T10:03:23.515" v="1059" actId="47"/>
        <pc:sldMkLst>
          <pc:docMk/>
          <pc:sldMk cId="1445629840" sldId="290"/>
        </pc:sldMkLst>
      </pc:sldChg>
      <pc:sldChg chg="modSp del mod">
        <pc:chgData name="Dominique van Deursen" userId="a634691d-fa35-4a57-8988-70379fb87392" providerId="ADAL" clId="{8B134B1E-F53E-4583-8868-E8A9E7521915}" dt="2021-03-23T10:03:24.128" v="1060" actId="47"/>
        <pc:sldMkLst>
          <pc:docMk/>
          <pc:sldMk cId="1552255289" sldId="291"/>
        </pc:sldMkLst>
        <pc:spChg chg="mod">
          <ac:chgData name="Dominique van Deursen" userId="a634691d-fa35-4a57-8988-70379fb87392" providerId="ADAL" clId="{8B134B1E-F53E-4583-8868-E8A9E7521915}" dt="2021-03-23T10:02:14.354" v="1056" actId="20577"/>
          <ac:spMkLst>
            <pc:docMk/>
            <pc:sldMk cId="1552255289" sldId="291"/>
            <ac:spMk id="4" creationId="{646B55EE-AE1F-084E-A2AF-54F4FAB881CD}"/>
          </ac:spMkLst>
        </pc:spChg>
      </pc:sldChg>
      <pc:sldChg chg="del">
        <pc:chgData name="Dominique van Deursen" userId="a634691d-fa35-4a57-8988-70379fb87392" providerId="ADAL" clId="{8B134B1E-F53E-4583-8868-E8A9E7521915}" dt="2021-03-23T10:03:20.304" v="1057" actId="47"/>
        <pc:sldMkLst>
          <pc:docMk/>
          <pc:sldMk cId="3312851598" sldId="292"/>
        </pc:sldMkLst>
      </pc:sldChg>
      <pc:sldChg chg="del">
        <pc:chgData name="Dominique van Deursen" userId="a634691d-fa35-4a57-8988-70379fb87392" providerId="ADAL" clId="{8B134B1E-F53E-4583-8868-E8A9E7521915}" dt="2021-03-23T10:03:21.507" v="1058" actId="47"/>
        <pc:sldMkLst>
          <pc:docMk/>
          <pc:sldMk cId="2860570086" sldId="293"/>
        </pc:sldMkLst>
      </pc:sldChg>
      <pc:sldChg chg="addSp delSp modSp del mod ord">
        <pc:chgData name="Dominique van Deursen" userId="a634691d-fa35-4a57-8988-70379fb87392" providerId="ADAL" clId="{8B134B1E-F53E-4583-8868-E8A9E7521915}" dt="2021-03-23T09:06:04.551" v="285" actId="47"/>
        <pc:sldMkLst>
          <pc:docMk/>
          <pc:sldMk cId="2492447778" sldId="294"/>
        </pc:sldMkLst>
        <pc:spChg chg="mod">
          <ac:chgData name="Dominique van Deursen" userId="a634691d-fa35-4a57-8988-70379fb87392" providerId="ADAL" clId="{8B134B1E-F53E-4583-8868-E8A9E7521915}" dt="2021-03-23T08:58:47.617" v="249" actId="20577"/>
          <ac:spMkLst>
            <pc:docMk/>
            <pc:sldMk cId="2492447778" sldId="294"/>
            <ac:spMk id="2" creationId="{906DCB2C-F652-6043-B686-660B941EBAC8}"/>
          </ac:spMkLst>
        </pc:spChg>
        <pc:spChg chg="mod">
          <ac:chgData name="Dominique van Deursen" userId="a634691d-fa35-4a57-8988-70379fb87392" providerId="ADAL" clId="{8B134B1E-F53E-4583-8868-E8A9E7521915}" dt="2021-03-23T09:05:52.546" v="283" actId="1076"/>
          <ac:spMkLst>
            <pc:docMk/>
            <pc:sldMk cId="2492447778" sldId="294"/>
            <ac:spMk id="19" creationId="{37CDA32F-20E0-9F4F-9256-A07491C1BD14}"/>
          </ac:spMkLst>
        </pc:spChg>
        <pc:grpChg chg="add del">
          <ac:chgData name="Dominique van Deursen" userId="a634691d-fa35-4a57-8988-70379fb87392" providerId="ADAL" clId="{8B134B1E-F53E-4583-8868-E8A9E7521915}" dt="2021-03-23T09:05:06.830" v="275" actId="478"/>
          <ac:grpSpMkLst>
            <pc:docMk/>
            <pc:sldMk cId="2492447778" sldId="294"/>
            <ac:grpSpMk id="20" creationId="{557599C2-A1E1-AD42-947A-7E028352382B}"/>
          </ac:grpSpMkLst>
        </pc:grpChg>
        <pc:picChg chg="add del mod">
          <ac:chgData name="Dominique van Deursen" userId="a634691d-fa35-4a57-8988-70379fb87392" providerId="ADAL" clId="{8B134B1E-F53E-4583-8868-E8A9E7521915}" dt="2021-03-23T09:06:01.802" v="284" actId="21"/>
          <ac:picMkLst>
            <pc:docMk/>
            <pc:sldMk cId="2492447778" sldId="294"/>
            <ac:picMk id="1026" creationId="{89D23821-FC7D-498D-B844-BDE91B657F43}"/>
          </ac:picMkLst>
        </pc:picChg>
      </pc:sldChg>
      <pc:sldChg chg="del">
        <pc:chgData name="Dominique van Deursen" userId="a634691d-fa35-4a57-8988-70379fb87392" providerId="ADAL" clId="{8B134B1E-F53E-4583-8868-E8A9E7521915}" dt="2021-03-23T08:54:25.631" v="77" actId="47"/>
        <pc:sldMkLst>
          <pc:docMk/>
          <pc:sldMk cId="695740397" sldId="295"/>
        </pc:sldMkLst>
      </pc:sldChg>
      <pc:sldChg chg="del">
        <pc:chgData name="Dominique van Deursen" userId="a634691d-fa35-4a57-8988-70379fb87392" providerId="ADAL" clId="{8B134B1E-F53E-4583-8868-E8A9E7521915}" dt="2021-03-23T08:54:26.351" v="78" actId="47"/>
        <pc:sldMkLst>
          <pc:docMk/>
          <pc:sldMk cId="208604502" sldId="296"/>
        </pc:sldMkLst>
      </pc:sldChg>
      <pc:sldChg chg="del">
        <pc:chgData name="Dominique van Deursen" userId="a634691d-fa35-4a57-8988-70379fb87392" providerId="ADAL" clId="{8B134B1E-F53E-4583-8868-E8A9E7521915}" dt="2021-03-23T09:33:48.421" v="984" actId="47"/>
        <pc:sldMkLst>
          <pc:docMk/>
          <pc:sldMk cId="1251214915" sldId="297"/>
        </pc:sldMkLst>
      </pc:sldChg>
      <pc:sldChg chg="del">
        <pc:chgData name="Dominique van Deursen" userId="a634691d-fa35-4a57-8988-70379fb87392" providerId="ADAL" clId="{8B134B1E-F53E-4583-8868-E8A9E7521915}" dt="2021-03-23T09:22:40.933" v="949" actId="47"/>
        <pc:sldMkLst>
          <pc:docMk/>
          <pc:sldMk cId="1978726947" sldId="298"/>
        </pc:sldMkLst>
      </pc:sldChg>
      <pc:sldChg chg="addSp delSp modSp new mod modClrScheme chgLayout">
        <pc:chgData name="Dominique van Deursen" userId="a634691d-fa35-4a57-8988-70379fb87392" providerId="ADAL" clId="{8B134B1E-F53E-4583-8868-E8A9E7521915}" dt="2021-03-23T09:25:16.573" v="954" actId="478"/>
        <pc:sldMkLst>
          <pc:docMk/>
          <pc:sldMk cId="2218747248" sldId="299"/>
        </pc:sldMkLst>
        <pc:spChg chg="mod ord modVis">
          <ac:chgData name="Dominique van Deursen" userId="a634691d-fa35-4a57-8988-70379fb87392" providerId="ADAL" clId="{8B134B1E-F53E-4583-8868-E8A9E7521915}" dt="2021-03-23T09:02:59.672" v="264" actId="26606"/>
          <ac:spMkLst>
            <pc:docMk/>
            <pc:sldMk cId="2218747248" sldId="299"/>
            <ac:spMk id="2" creationId="{1422EDD0-F21D-44D3-AE47-C2B906C18C80}"/>
          </ac:spMkLst>
        </pc:spChg>
        <pc:spChg chg="add del mod">
          <ac:chgData name="Dominique van Deursen" userId="a634691d-fa35-4a57-8988-70379fb87392" providerId="ADAL" clId="{8B134B1E-F53E-4583-8868-E8A9E7521915}" dt="2021-03-23T09:25:16.573" v="954" actId="478"/>
          <ac:spMkLst>
            <pc:docMk/>
            <pc:sldMk cId="2218747248" sldId="299"/>
            <ac:spMk id="5" creationId="{C72A2176-3093-4D2B-9FD5-D5068C03E62F}"/>
          </ac:spMkLst>
        </pc:spChg>
        <pc:spChg chg="add del mod">
          <ac:chgData name="Dominique van Deursen" userId="a634691d-fa35-4a57-8988-70379fb87392" providerId="ADAL" clId="{8B134B1E-F53E-4583-8868-E8A9E7521915}" dt="2021-03-23T09:25:13.214" v="952" actId="478"/>
          <ac:spMkLst>
            <pc:docMk/>
            <pc:sldMk cId="2218747248" sldId="299"/>
            <ac:spMk id="6" creationId="{016EBD5F-5A37-4349-ABD3-0FBFEA54EC36}"/>
          </ac:spMkLst>
        </pc:spChg>
        <pc:spChg chg="add del mod">
          <ac:chgData name="Dominique van Deursen" userId="a634691d-fa35-4a57-8988-70379fb87392" providerId="ADAL" clId="{8B134B1E-F53E-4583-8868-E8A9E7521915}" dt="2021-03-23T09:25:15.114" v="953" actId="478"/>
          <ac:spMkLst>
            <pc:docMk/>
            <pc:sldMk cId="2218747248" sldId="299"/>
            <ac:spMk id="7" creationId="{66CAABA3-BFC2-400F-A5FF-5613162D916F}"/>
          </ac:spMkLst>
        </pc:spChg>
        <pc:picChg chg="add mod">
          <ac:chgData name="Dominique van Deursen" userId="a634691d-fa35-4a57-8988-70379fb87392" providerId="ADAL" clId="{8B134B1E-F53E-4583-8868-E8A9E7521915}" dt="2021-03-23T09:03:10.967" v="268" actId="1038"/>
          <ac:picMkLst>
            <pc:docMk/>
            <pc:sldMk cId="2218747248" sldId="299"/>
            <ac:picMk id="4" creationId="{36ECDBA4-6662-46CF-96B8-3D316BB717C5}"/>
          </ac:picMkLst>
        </pc:picChg>
      </pc:sldChg>
      <pc:sldChg chg="addSp delSp modSp add mod ord">
        <pc:chgData name="Dominique van Deursen" userId="a634691d-fa35-4a57-8988-70379fb87392" providerId="ADAL" clId="{8B134B1E-F53E-4583-8868-E8A9E7521915}" dt="2021-03-23T10:07:42.928" v="1095"/>
        <pc:sldMkLst>
          <pc:docMk/>
          <pc:sldMk cId="1935257113" sldId="300"/>
        </pc:sldMkLst>
        <pc:spChg chg="add mod">
          <ac:chgData name="Dominique van Deursen" userId="a634691d-fa35-4a57-8988-70379fb87392" providerId="ADAL" clId="{8B134B1E-F53E-4583-8868-E8A9E7521915}" dt="2021-03-23T09:20:34.023" v="849"/>
          <ac:spMkLst>
            <pc:docMk/>
            <pc:sldMk cId="1935257113" sldId="300"/>
            <ac:spMk id="14" creationId="{D28BBBBD-5155-4DF6-9E56-9C6CC42BA255}"/>
          </ac:spMkLst>
        </pc:spChg>
        <pc:spChg chg="add mod">
          <ac:chgData name="Dominique van Deursen" userId="a634691d-fa35-4a57-8988-70379fb87392" providerId="ADAL" clId="{8B134B1E-F53E-4583-8868-E8A9E7521915}" dt="2021-03-23T09:20:34.023" v="849"/>
          <ac:spMkLst>
            <pc:docMk/>
            <pc:sldMk cId="1935257113" sldId="300"/>
            <ac:spMk id="15" creationId="{641790EC-138C-4E17-AB7A-441E47CB83E8}"/>
          </ac:spMkLst>
        </pc:spChg>
        <pc:spChg chg="add mod">
          <ac:chgData name="Dominique van Deursen" userId="a634691d-fa35-4a57-8988-70379fb87392" providerId="ADAL" clId="{8B134B1E-F53E-4583-8868-E8A9E7521915}" dt="2021-03-23T09:20:36.949" v="851"/>
          <ac:spMkLst>
            <pc:docMk/>
            <pc:sldMk cId="1935257113" sldId="300"/>
            <ac:spMk id="17" creationId="{C1AA9030-C49C-452D-A13C-C4B4A028F7E0}"/>
          </ac:spMkLst>
        </pc:spChg>
        <pc:spChg chg="add mod">
          <ac:chgData name="Dominique van Deursen" userId="a634691d-fa35-4a57-8988-70379fb87392" providerId="ADAL" clId="{8B134B1E-F53E-4583-8868-E8A9E7521915}" dt="2021-03-23T09:20:47.870" v="855" actId="20577"/>
          <ac:spMkLst>
            <pc:docMk/>
            <pc:sldMk cId="1935257113" sldId="300"/>
            <ac:spMk id="18" creationId="{3322076B-1015-495C-8921-BBA8AF8E52E4}"/>
          </ac:spMkLst>
        </pc:spChg>
        <pc:spChg chg="mod">
          <ac:chgData name="Dominique van Deursen" userId="a634691d-fa35-4a57-8988-70379fb87392" providerId="ADAL" clId="{8B134B1E-F53E-4583-8868-E8A9E7521915}" dt="2021-03-23T10:05:50.898" v="1091" actId="20577"/>
          <ac:spMkLst>
            <pc:docMk/>
            <pc:sldMk cId="1935257113" sldId="300"/>
            <ac:spMk id="19" creationId="{37CDA32F-20E0-9F4F-9256-A07491C1BD14}"/>
          </ac:spMkLst>
        </pc:spChg>
        <pc:spChg chg="add mod">
          <ac:chgData name="Dominique van Deursen" userId="a634691d-fa35-4a57-8988-70379fb87392" providerId="ADAL" clId="{8B134B1E-F53E-4583-8868-E8A9E7521915}" dt="2021-03-23T09:20:37.223" v="852"/>
          <ac:spMkLst>
            <pc:docMk/>
            <pc:sldMk cId="1935257113" sldId="300"/>
            <ac:spMk id="27" creationId="{01F170AF-65B8-463F-992D-392111AB9A67}"/>
          </ac:spMkLst>
        </pc:spChg>
        <pc:spChg chg="add mod">
          <ac:chgData name="Dominique van Deursen" userId="a634691d-fa35-4a57-8988-70379fb87392" providerId="ADAL" clId="{8B134B1E-F53E-4583-8868-E8A9E7521915}" dt="2021-03-23T09:20:44.276" v="854" actId="20577"/>
          <ac:spMkLst>
            <pc:docMk/>
            <pc:sldMk cId="1935257113" sldId="300"/>
            <ac:spMk id="28" creationId="{A450FE20-CDD1-4F41-8B9A-238976CEB8D8}"/>
          </ac:spMkLst>
        </pc:spChg>
        <pc:grpChg chg="add mod">
          <ac:chgData name="Dominique van Deursen" userId="a634691d-fa35-4a57-8988-70379fb87392" providerId="ADAL" clId="{8B134B1E-F53E-4583-8868-E8A9E7521915}" dt="2021-03-23T09:20:36.329" v="850" actId="1076"/>
          <ac:grpSpMkLst>
            <pc:docMk/>
            <pc:sldMk cId="1935257113" sldId="300"/>
            <ac:grpSpMk id="13" creationId="{9E402B97-5185-45C5-A481-200F63176C93}"/>
          </ac:grpSpMkLst>
        </pc:grpChg>
        <pc:grpChg chg="add mod">
          <ac:chgData name="Dominique van Deursen" userId="a634691d-fa35-4a57-8988-70379fb87392" providerId="ADAL" clId="{8B134B1E-F53E-4583-8868-E8A9E7521915}" dt="2021-03-23T09:21:57.502" v="918" actId="1076"/>
          <ac:grpSpMkLst>
            <pc:docMk/>
            <pc:sldMk cId="1935257113" sldId="300"/>
            <ac:grpSpMk id="16" creationId="{02B043D5-88B5-4692-A745-7CD8A34B9BBB}"/>
          </ac:grpSpMkLst>
        </pc:grpChg>
        <pc:grpChg chg="del">
          <ac:chgData name="Dominique van Deursen" userId="a634691d-fa35-4a57-8988-70379fb87392" providerId="ADAL" clId="{8B134B1E-F53E-4583-8868-E8A9E7521915}" dt="2021-03-23T09:20:27.989" v="848" actId="478"/>
          <ac:grpSpMkLst>
            <pc:docMk/>
            <pc:sldMk cId="1935257113" sldId="300"/>
            <ac:grpSpMk id="20" creationId="{557599C2-A1E1-AD42-947A-7E028352382B}"/>
          </ac:grpSpMkLst>
        </pc:grpChg>
        <pc:grpChg chg="add mod">
          <ac:chgData name="Dominique van Deursen" userId="a634691d-fa35-4a57-8988-70379fb87392" providerId="ADAL" clId="{8B134B1E-F53E-4583-8868-E8A9E7521915}" dt="2021-03-23T09:21:53.373" v="917" actId="1076"/>
          <ac:grpSpMkLst>
            <pc:docMk/>
            <pc:sldMk cId="1935257113" sldId="300"/>
            <ac:grpSpMk id="26" creationId="{846B9B3E-B139-45D5-B9B5-A805A04DEC11}"/>
          </ac:grpSpMkLst>
        </pc:grpChg>
        <pc:picChg chg="add mod">
          <ac:chgData name="Dominique van Deursen" userId="a634691d-fa35-4a57-8988-70379fb87392" providerId="ADAL" clId="{8B134B1E-F53E-4583-8868-E8A9E7521915}" dt="2021-03-23T10:07:42.928" v="1095"/>
          <ac:picMkLst>
            <pc:docMk/>
            <pc:sldMk cId="1935257113" sldId="300"/>
            <ac:picMk id="29" creationId="{85D12E56-B7EE-4BF6-A907-2836B7AF4E6D}"/>
          </ac:picMkLst>
        </pc:picChg>
      </pc:sldChg>
      <pc:sldChg chg="new del">
        <pc:chgData name="Dominique van Deursen" userId="a634691d-fa35-4a57-8988-70379fb87392" providerId="ADAL" clId="{8B134B1E-F53E-4583-8868-E8A9E7521915}" dt="2021-03-23T09:04:54.045" v="273" actId="47"/>
        <pc:sldMkLst>
          <pc:docMk/>
          <pc:sldMk cId="3466771682" sldId="300"/>
        </pc:sldMkLst>
      </pc:sldChg>
      <pc:sldChg chg="add del">
        <pc:chgData name="Dominique van Deursen" userId="a634691d-fa35-4a57-8988-70379fb87392" providerId="ADAL" clId="{8B134B1E-F53E-4583-8868-E8A9E7521915}" dt="2021-03-23T10:03:27.632" v="1065" actId="47"/>
        <pc:sldMkLst>
          <pc:docMk/>
          <pc:sldMk cId="1952586886" sldId="301"/>
        </pc:sldMkLst>
      </pc:sldChg>
      <pc:sldChg chg="addSp delSp modSp add mod">
        <pc:chgData name="Dominique van Deursen" userId="a634691d-fa35-4a57-8988-70379fb87392" providerId="ADAL" clId="{8B134B1E-F53E-4583-8868-E8A9E7521915}" dt="2021-03-23T10:05:15.785" v="1081"/>
        <pc:sldMkLst>
          <pc:docMk/>
          <pc:sldMk cId="2483089898" sldId="302"/>
        </pc:sldMkLst>
        <pc:spChg chg="add del mod">
          <ac:chgData name="Dominique van Deursen" userId="a634691d-fa35-4a57-8988-70379fb87392" providerId="ADAL" clId="{8B134B1E-F53E-4583-8868-E8A9E7521915}" dt="2021-03-23T09:38:00.134" v="1045" actId="478"/>
          <ac:spMkLst>
            <pc:docMk/>
            <pc:sldMk cId="2483089898" sldId="302"/>
            <ac:spMk id="18" creationId="{903345C5-0D80-4CA3-BCAC-DB284DE59CAD}"/>
          </ac:spMkLst>
        </pc:spChg>
        <pc:spChg chg="del">
          <ac:chgData name="Dominique van Deursen" userId="a634691d-fa35-4a57-8988-70379fb87392" providerId="ADAL" clId="{8B134B1E-F53E-4583-8868-E8A9E7521915}" dt="2021-03-23T09:27:43.082" v="959" actId="478"/>
          <ac:spMkLst>
            <pc:docMk/>
            <pc:sldMk cId="2483089898" sldId="302"/>
            <ac:spMk id="23" creationId="{04FC2214-FD62-486A-BED8-E93C5E8F9994}"/>
          </ac:spMkLst>
        </pc:spChg>
        <pc:grpChg chg="del">
          <ac:chgData name="Dominique van Deursen" userId="a634691d-fa35-4a57-8988-70379fb87392" providerId="ADAL" clId="{8B134B1E-F53E-4583-8868-E8A9E7521915}" dt="2021-03-23T09:27:45.037" v="960" actId="478"/>
          <ac:grpSpMkLst>
            <pc:docMk/>
            <pc:sldMk cId="2483089898" sldId="302"/>
            <ac:grpSpMk id="8" creationId="{0A12E518-1BC1-4246-9D99-15D672B9392F}"/>
          </ac:grpSpMkLst>
        </pc:grpChg>
        <pc:picChg chg="add mod">
          <ac:chgData name="Dominique van Deursen" userId="a634691d-fa35-4a57-8988-70379fb87392" providerId="ADAL" clId="{8B134B1E-F53E-4583-8868-E8A9E7521915}" dt="2021-03-23T09:27:56.900" v="963" actId="14100"/>
          <ac:picMkLst>
            <pc:docMk/>
            <pc:sldMk cId="2483089898" sldId="302"/>
            <ac:picMk id="2" creationId="{FE53E322-15DF-4F6E-A600-A8DA948F4B35}"/>
          </ac:picMkLst>
        </pc:picChg>
        <pc:picChg chg="del">
          <ac:chgData name="Dominique van Deursen" userId="a634691d-fa35-4a57-8988-70379fb87392" providerId="ADAL" clId="{8B134B1E-F53E-4583-8868-E8A9E7521915}" dt="2021-03-23T09:27:42.125" v="958" actId="478"/>
          <ac:picMkLst>
            <pc:docMk/>
            <pc:sldMk cId="2483089898" sldId="302"/>
            <ac:picMk id="3" creationId="{3A644D40-18C3-4283-969E-FD3D40246EDF}"/>
          </ac:picMkLst>
        </pc:picChg>
        <pc:picChg chg="add mod">
          <ac:chgData name="Dominique van Deursen" userId="a634691d-fa35-4a57-8988-70379fb87392" providerId="ADAL" clId="{8B134B1E-F53E-4583-8868-E8A9E7521915}" dt="2021-03-23T09:29:15.240" v="969" actId="1076"/>
          <ac:picMkLst>
            <pc:docMk/>
            <pc:sldMk cId="2483089898" sldId="302"/>
            <ac:picMk id="4" creationId="{F4351D00-D87D-4D34-9768-41F192DABA36}"/>
          </ac:picMkLst>
        </pc:picChg>
        <pc:picChg chg="add mod">
          <ac:chgData name="Dominique van Deursen" userId="a634691d-fa35-4a57-8988-70379fb87392" providerId="ADAL" clId="{8B134B1E-F53E-4583-8868-E8A9E7521915}" dt="2021-03-23T10:05:15.785" v="1081"/>
          <ac:picMkLst>
            <pc:docMk/>
            <pc:sldMk cId="2483089898" sldId="302"/>
            <ac:picMk id="19" creationId="{DAC4D7EC-DE86-4026-B1DB-57009A089385}"/>
          </ac:picMkLst>
        </pc:picChg>
      </pc:sldChg>
      <pc:sldChg chg="addSp delSp modSp add del mod ord">
        <pc:chgData name="Dominique van Deursen" userId="a634691d-fa35-4a57-8988-70379fb87392" providerId="ADAL" clId="{8B134B1E-F53E-4583-8868-E8A9E7521915}" dt="2021-03-23T09:16:15.929" v="781" actId="47"/>
        <pc:sldMkLst>
          <pc:docMk/>
          <pc:sldMk cId="3687184593" sldId="302"/>
        </pc:sldMkLst>
        <pc:spChg chg="mod">
          <ac:chgData name="Dominique van Deursen" userId="a634691d-fa35-4a57-8988-70379fb87392" providerId="ADAL" clId="{8B134B1E-F53E-4583-8868-E8A9E7521915}" dt="2021-03-23T09:14:41.298" v="686" actId="20577"/>
          <ac:spMkLst>
            <pc:docMk/>
            <pc:sldMk cId="3687184593" sldId="302"/>
            <ac:spMk id="2" creationId="{906DCB2C-F652-6043-B686-660B941EBAC8}"/>
          </ac:spMkLst>
        </pc:spChg>
        <pc:spChg chg="del">
          <ac:chgData name="Dominique van Deursen" userId="a634691d-fa35-4a57-8988-70379fb87392" providerId="ADAL" clId="{8B134B1E-F53E-4583-8868-E8A9E7521915}" dt="2021-03-23T09:13:48.774" v="632" actId="478"/>
          <ac:spMkLst>
            <pc:docMk/>
            <pc:sldMk cId="3687184593" sldId="302"/>
            <ac:spMk id="4" creationId="{646B55EE-AE1F-084E-A2AF-54F4FAB881CD}"/>
          </ac:spMkLst>
        </pc:spChg>
        <pc:spChg chg="del">
          <ac:chgData name="Dominique van Deursen" userId="a634691d-fa35-4a57-8988-70379fb87392" providerId="ADAL" clId="{8B134B1E-F53E-4583-8868-E8A9E7521915}" dt="2021-03-23T09:13:47.821" v="631" actId="478"/>
          <ac:spMkLst>
            <pc:docMk/>
            <pc:sldMk cId="3687184593" sldId="302"/>
            <ac:spMk id="18" creationId="{8CF97BB0-33E6-4840-8B7D-3E26BA3559EF}"/>
          </ac:spMkLst>
        </pc:spChg>
        <pc:grpChg chg="del">
          <ac:chgData name="Dominique van Deursen" userId="a634691d-fa35-4a57-8988-70379fb87392" providerId="ADAL" clId="{8B134B1E-F53E-4583-8868-E8A9E7521915}" dt="2021-03-23T09:13:45.618" v="630" actId="478"/>
          <ac:grpSpMkLst>
            <pc:docMk/>
            <pc:sldMk cId="3687184593" sldId="302"/>
            <ac:grpSpMk id="8" creationId="{0A12E518-1BC1-4246-9D99-15D672B9392F}"/>
          </ac:grpSpMkLst>
        </pc:grpChg>
        <pc:picChg chg="add mod">
          <ac:chgData name="Dominique van Deursen" userId="a634691d-fa35-4a57-8988-70379fb87392" providerId="ADAL" clId="{8B134B1E-F53E-4583-8868-E8A9E7521915}" dt="2021-03-23T09:14:08.767" v="636" actId="1076"/>
          <ac:picMkLst>
            <pc:docMk/>
            <pc:sldMk cId="3687184593" sldId="302"/>
            <ac:picMk id="3" creationId="{099C83B2-6C6B-4294-86CB-39D4A0F483FE}"/>
          </ac:picMkLst>
        </pc:picChg>
      </pc:sldChg>
      <pc:sldChg chg="addSp delSp modSp add mod">
        <pc:chgData name="Dominique van Deursen" userId="a634691d-fa35-4a57-8988-70379fb87392" providerId="ADAL" clId="{8B134B1E-F53E-4583-8868-E8A9E7521915}" dt="2021-03-23T10:05:30.509" v="1085" actId="1076"/>
        <pc:sldMkLst>
          <pc:docMk/>
          <pc:sldMk cId="3168511301" sldId="303"/>
        </pc:sldMkLst>
        <pc:spChg chg="add mod">
          <ac:chgData name="Dominique van Deursen" userId="a634691d-fa35-4a57-8988-70379fb87392" providerId="ADAL" clId="{8B134B1E-F53E-4583-8868-E8A9E7521915}" dt="2021-03-23T09:32:42.577" v="982" actId="1582"/>
          <ac:spMkLst>
            <pc:docMk/>
            <pc:sldMk cId="3168511301" sldId="303"/>
            <ac:spMk id="6" creationId="{DB4F76AD-8CA3-4A47-8019-E74C67F8DA54}"/>
          </ac:spMkLst>
        </pc:spChg>
        <pc:picChg chg="add del mod">
          <ac:chgData name="Dominique van Deursen" userId="a634691d-fa35-4a57-8988-70379fb87392" providerId="ADAL" clId="{8B134B1E-F53E-4583-8868-E8A9E7521915}" dt="2021-03-23T09:30:22.788" v="974" actId="478"/>
          <ac:picMkLst>
            <pc:docMk/>
            <pc:sldMk cId="3168511301" sldId="303"/>
            <ac:picMk id="3" creationId="{DB53D6A2-A69E-4BD6-877D-16AC26469493}"/>
          </ac:picMkLst>
        </pc:picChg>
        <pc:picChg chg="add mod ord">
          <ac:chgData name="Dominique van Deursen" userId="a634691d-fa35-4a57-8988-70379fb87392" providerId="ADAL" clId="{8B134B1E-F53E-4583-8868-E8A9E7521915}" dt="2021-03-23T10:05:30.509" v="1085" actId="1076"/>
          <ac:picMkLst>
            <pc:docMk/>
            <pc:sldMk cId="3168511301" sldId="303"/>
            <ac:picMk id="5" creationId="{A38C96D0-8AC8-4C74-8450-420B4BF7D76E}"/>
          </ac:picMkLst>
        </pc:picChg>
        <pc:picChg chg="add mod">
          <ac:chgData name="Dominique van Deursen" userId="a634691d-fa35-4a57-8988-70379fb87392" providerId="ADAL" clId="{8B134B1E-F53E-4583-8868-E8A9E7521915}" dt="2021-03-23T10:05:19.140" v="1083"/>
          <ac:picMkLst>
            <pc:docMk/>
            <pc:sldMk cId="3168511301" sldId="303"/>
            <ac:picMk id="9" creationId="{68BD5B47-5221-48F9-9668-5A8113AFDB6C}"/>
          </ac:picMkLst>
        </pc:picChg>
      </pc:sldChg>
      <pc:sldChg chg="addSp delSp modSp add mod">
        <pc:chgData name="Dominique van Deursen" userId="a634691d-fa35-4a57-8988-70379fb87392" providerId="ADAL" clId="{8B134B1E-F53E-4583-8868-E8A9E7521915}" dt="2021-03-23T10:05:08.152" v="1080" actId="478"/>
        <pc:sldMkLst>
          <pc:docMk/>
          <pc:sldMk cId="1084824968" sldId="304"/>
        </pc:sldMkLst>
        <pc:picChg chg="del">
          <ac:chgData name="Dominique van Deursen" userId="a634691d-fa35-4a57-8988-70379fb87392" providerId="ADAL" clId="{8B134B1E-F53E-4583-8868-E8A9E7521915}" dt="2021-03-23T10:05:08.152" v="1080" actId="478"/>
          <ac:picMkLst>
            <pc:docMk/>
            <pc:sldMk cId="1084824968" sldId="304"/>
            <ac:picMk id="17" creationId="{7E6FF22F-76FC-4A82-9E8D-EE13B414AED4}"/>
          </ac:picMkLst>
        </pc:picChg>
        <pc:picChg chg="add mod">
          <ac:chgData name="Dominique van Deursen" userId="a634691d-fa35-4a57-8988-70379fb87392" providerId="ADAL" clId="{8B134B1E-F53E-4583-8868-E8A9E7521915}" dt="2021-03-23T10:05:06.297" v="1079"/>
          <ac:picMkLst>
            <pc:docMk/>
            <pc:sldMk cId="1084824968" sldId="304"/>
            <ac:picMk id="18" creationId="{A1565570-04FA-42EF-8C5D-DEB815505E24}"/>
          </ac:picMkLst>
        </pc:picChg>
      </pc:sldChg>
      <pc:sldChg chg="addSp modSp add">
        <pc:chgData name="Dominique van Deursen" userId="a634691d-fa35-4a57-8988-70379fb87392" providerId="ADAL" clId="{8B134B1E-F53E-4583-8868-E8A9E7521915}" dt="2021-03-23T10:05:17.923" v="1082"/>
        <pc:sldMkLst>
          <pc:docMk/>
          <pc:sldMk cId="613643451" sldId="305"/>
        </pc:sldMkLst>
        <pc:picChg chg="add mod">
          <ac:chgData name="Dominique van Deursen" userId="a634691d-fa35-4a57-8988-70379fb87392" providerId="ADAL" clId="{8B134B1E-F53E-4583-8868-E8A9E7521915}" dt="2021-03-23T10:05:17.923" v="1082"/>
          <ac:picMkLst>
            <pc:docMk/>
            <pc:sldMk cId="613643451" sldId="305"/>
            <ac:picMk id="8" creationId="{564FDA0E-0AA3-4B15-97F4-12FF95F2199E}"/>
          </ac:picMkLst>
        </pc:picChg>
      </pc:sldChg>
      <pc:sldChg chg="modSp add mod ord">
        <pc:chgData name="Dominique van Deursen" userId="a634691d-fa35-4a57-8988-70379fb87392" providerId="ADAL" clId="{8B134B1E-F53E-4583-8868-E8A9E7521915}" dt="2021-03-23T10:14:00.344" v="1109" actId="1038"/>
        <pc:sldMkLst>
          <pc:docMk/>
          <pc:sldMk cId="2081744895" sldId="306"/>
        </pc:sldMkLst>
        <pc:spChg chg="mod">
          <ac:chgData name="Dominique van Deursen" userId="a634691d-fa35-4a57-8988-70379fb87392" providerId="ADAL" clId="{8B134B1E-F53E-4583-8868-E8A9E7521915}" dt="2021-03-23T10:14:00.344" v="1109" actId="1038"/>
          <ac:spMkLst>
            <pc:docMk/>
            <pc:sldMk cId="2081744895" sldId="306"/>
            <ac:spMk id="6" creationId="{DB4F76AD-8CA3-4A47-8019-E74C67F8DA54}"/>
          </ac:spMkLst>
        </pc:spChg>
        <pc:picChg chg="ord">
          <ac:chgData name="Dominique van Deursen" userId="a634691d-fa35-4a57-8988-70379fb87392" providerId="ADAL" clId="{8B134B1E-F53E-4583-8868-E8A9E7521915}" dt="2021-03-23T10:13:48.583" v="1101" actId="171"/>
          <ac:picMkLst>
            <pc:docMk/>
            <pc:sldMk cId="2081744895" sldId="306"/>
            <ac:picMk id="5" creationId="{A38C96D0-8AC8-4C74-8450-420B4BF7D76E}"/>
          </ac:picMkLst>
        </pc:picChg>
      </pc:sldChg>
      <pc:sldChg chg="addSp delSp modSp add del mod">
        <pc:chgData name="Dominique van Deursen" userId="a634691d-fa35-4a57-8988-70379fb87392" providerId="ADAL" clId="{8B134B1E-F53E-4583-8868-E8A9E7521915}" dt="2021-03-23T10:06:09.813" v="1094" actId="47"/>
        <pc:sldMkLst>
          <pc:docMk/>
          <pc:sldMk cId="3392074129" sldId="306"/>
        </pc:sldMkLst>
        <pc:picChg chg="add del mod">
          <ac:chgData name="Dominique van Deursen" userId="a634691d-fa35-4a57-8988-70379fb87392" providerId="ADAL" clId="{8B134B1E-F53E-4583-8868-E8A9E7521915}" dt="2021-03-23T09:45:08.580" v="1051" actId="478"/>
          <ac:picMkLst>
            <pc:docMk/>
            <pc:sldMk cId="3392074129" sldId="306"/>
            <ac:picMk id="2" creationId="{9BA4CAA1-707A-4D37-8B9B-A08545AD5A51}"/>
          </ac:picMkLst>
        </pc:picChg>
      </pc:sldChg>
      <pc:sldChg chg="add del">
        <pc:chgData name="Dominique van Deursen" userId="a634691d-fa35-4a57-8988-70379fb87392" providerId="ADAL" clId="{8B134B1E-F53E-4583-8868-E8A9E7521915}" dt="2021-03-23T09:42:51.586" v="1047" actId="47"/>
        <pc:sldMkLst>
          <pc:docMk/>
          <pc:sldMk cId="3679199144" sldId="306"/>
        </pc:sldMkLst>
      </pc:sldChg>
      <pc:sldChg chg="add ord">
        <pc:chgData name="Dominique van Deursen" userId="a634691d-fa35-4a57-8988-70379fb87392" providerId="ADAL" clId="{8B134B1E-F53E-4583-8868-E8A9E7521915}" dt="2021-03-23T10:14:26.263" v="1112"/>
        <pc:sldMkLst>
          <pc:docMk/>
          <pc:sldMk cId="3882599734" sldId="307"/>
        </pc:sldMkLst>
      </pc:sldChg>
      <pc:sldMasterChg chg="delSldLayout">
        <pc:chgData name="Dominique van Deursen" userId="a634691d-fa35-4a57-8988-70379fb87392" providerId="ADAL" clId="{8B134B1E-F53E-4583-8868-E8A9E7521915}" dt="2021-03-23T09:34:02.691" v="985" actId="47"/>
        <pc:sldMasterMkLst>
          <pc:docMk/>
          <pc:sldMasterMk cId="1080483904" sldId="2147483648"/>
        </pc:sldMasterMkLst>
        <pc:sldLayoutChg chg="del">
          <pc:chgData name="Dominique van Deursen" userId="a634691d-fa35-4a57-8988-70379fb87392" providerId="ADAL" clId="{8B134B1E-F53E-4583-8868-E8A9E7521915}" dt="2021-03-23T09:34:02.691" v="985" actId="47"/>
          <pc:sldLayoutMkLst>
            <pc:docMk/>
            <pc:sldMasterMk cId="1080483904" sldId="2147483648"/>
            <pc:sldLayoutMk cId="3180104659" sldId="214748366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AD8EE8-159D-45B0-824F-332809987F43}"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nl-NL"/>
        </a:p>
      </dgm:t>
    </dgm:pt>
    <dgm:pt modelId="{53312901-A31D-4CD0-8337-B7BFBFF89C7A}">
      <dgm:prSet phldrT="[Text]" custT="1"/>
      <dgm:spPr>
        <a:solidFill>
          <a:srgbClr val="43A5DB"/>
        </a:solidFill>
      </dgm:spPr>
      <dgm:t>
        <a:bodyPr/>
        <a:lstStyle/>
        <a:p>
          <a:r>
            <a:rPr lang="en-US" sz="1800" dirty="0">
              <a:solidFill>
                <a:schemeClr val="tx1"/>
              </a:solidFill>
              <a:latin typeface="Museo Sans 100" panose="02000000000000000000" pitchFamily="50" charset="0"/>
            </a:rPr>
            <a:t>1</a:t>
          </a:r>
          <a:endParaRPr lang="nl-NL" sz="1800" dirty="0">
            <a:solidFill>
              <a:schemeClr val="tx1"/>
            </a:solidFill>
            <a:latin typeface="Museo Sans 100" panose="02000000000000000000" pitchFamily="50" charset="0"/>
          </a:endParaRPr>
        </a:p>
      </dgm:t>
    </dgm:pt>
    <dgm:pt modelId="{BEC900EE-74B4-482C-AF7B-60F6714901DE}" type="parTrans" cxnId="{813DB377-6022-4F07-9BCD-BE03E18EBBA7}">
      <dgm:prSet/>
      <dgm:spPr/>
      <dgm:t>
        <a:bodyPr/>
        <a:lstStyle/>
        <a:p>
          <a:endParaRPr lang="nl-NL"/>
        </a:p>
      </dgm:t>
    </dgm:pt>
    <dgm:pt modelId="{9BA0C802-AFFA-4376-AEDD-6FA672915911}" type="sibTrans" cxnId="{813DB377-6022-4F07-9BCD-BE03E18EBBA7}">
      <dgm:prSet/>
      <dgm:spPr>
        <a:solidFill>
          <a:schemeClr val="bg1">
            <a:lumMod val="85000"/>
          </a:schemeClr>
        </a:solidFill>
      </dgm:spPr>
      <dgm:t>
        <a:bodyPr/>
        <a:lstStyle/>
        <a:p>
          <a:endParaRPr lang="nl-NL"/>
        </a:p>
      </dgm:t>
    </dgm:pt>
    <dgm:pt modelId="{997FDBCA-4650-4729-8F97-896E51597DDC}">
      <dgm:prSet phldrT="[Text]" custT="1"/>
      <dgm:spPr>
        <a:solidFill>
          <a:srgbClr val="43A5DB"/>
        </a:solidFill>
      </dgm:spPr>
      <dgm:t>
        <a:bodyPr/>
        <a:lstStyle/>
        <a:p>
          <a:r>
            <a:rPr lang="en-US" sz="1800" dirty="0">
              <a:solidFill>
                <a:schemeClr val="tx1"/>
              </a:solidFill>
              <a:latin typeface="Museo Sans 100" panose="02000000000000000000" pitchFamily="50" charset="0"/>
            </a:rPr>
            <a:t>2</a:t>
          </a:r>
          <a:endParaRPr lang="nl-NL" sz="2800" dirty="0">
            <a:solidFill>
              <a:schemeClr val="tx1"/>
            </a:solidFill>
            <a:latin typeface="Museo Sans 100" panose="02000000000000000000" pitchFamily="50" charset="0"/>
          </a:endParaRPr>
        </a:p>
      </dgm:t>
    </dgm:pt>
    <dgm:pt modelId="{754C5F53-2A29-47C1-8563-50F0AD2BACCE}" type="parTrans" cxnId="{454FF521-2F0A-4EA5-A5F3-43D522F19357}">
      <dgm:prSet/>
      <dgm:spPr/>
      <dgm:t>
        <a:bodyPr/>
        <a:lstStyle/>
        <a:p>
          <a:endParaRPr lang="nl-NL"/>
        </a:p>
      </dgm:t>
    </dgm:pt>
    <dgm:pt modelId="{397D5F6B-2975-4A04-BCD6-EE5609E30CAE}" type="sibTrans" cxnId="{454FF521-2F0A-4EA5-A5F3-43D522F19357}">
      <dgm:prSet/>
      <dgm:spPr>
        <a:solidFill>
          <a:schemeClr val="bg1">
            <a:lumMod val="85000"/>
          </a:schemeClr>
        </a:solidFill>
      </dgm:spPr>
      <dgm:t>
        <a:bodyPr/>
        <a:lstStyle/>
        <a:p>
          <a:endParaRPr lang="nl-NL"/>
        </a:p>
      </dgm:t>
    </dgm:pt>
    <dgm:pt modelId="{FC19D56B-AEC7-4032-9210-48B01BE1637A}">
      <dgm:prSet phldrT="[Text]" custT="1"/>
      <dgm:spPr>
        <a:solidFill>
          <a:srgbClr val="43A5DB"/>
        </a:solidFill>
      </dgm:spPr>
      <dgm:t>
        <a:bodyPr/>
        <a:lstStyle/>
        <a:p>
          <a:r>
            <a:rPr lang="en-US" sz="1800" dirty="0">
              <a:solidFill>
                <a:schemeClr val="tx1"/>
              </a:solidFill>
              <a:latin typeface="Museo Sans 100" panose="02000000000000000000" pitchFamily="50" charset="0"/>
            </a:rPr>
            <a:t>3</a:t>
          </a:r>
          <a:endParaRPr lang="nl-NL" sz="2800" dirty="0">
            <a:solidFill>
              <a:schemeClr val="tx1"/>
            </a:solidFill>
            <a:latin typeface="Museo Sans 100" panose="02000000000000000000" pitchFamily="50" charset="0"/>
          </a:endParaRPr>
        </a:p>
      </dgm:t>
    </dgm:pt>
    <dgm:pt modelId="{1FA9B94D-7B75-4873-B321-546F31C06156}" type="parTrans" cxnId="{7576C95F-A3EE-4CB3-9D6F-2595799B11C1}">
      <dgm:prSet/>
      <dgm:spPr/>
      <dgm:t>
        <a:bodyPr/>
        <a:lstStyle/>
        <a:p>
          <a:endParaRPr lang="nl-NL"/>
        </a:p>
      </dgm:t>
    </dgm:pt>
    <dgm:pt modelId="{62996EDB-9D88-4798-8766-A946C86550A4}" type="sibTrans" cxnId="{7576C95F-A3EE-4CB3-9D6F-2595799B11C1}">
      <dgm:prSet/>
      <dgm:spPr>
        <a:solidFill>
          <a:schemeClr val="bg1">
            <a:lumMod val="85000"/>
          </a:schemeClr>
        </a:solidFill>
      </dgm:spPr>
      <dgm:t>
        <a:bodyPr/>
        <a:lstStyle/>
        <a:p>
          <a:endParaRPr lang="nl-NL"/>
        </a:p>
      </dgm:t>
    </dgm:pt>
    <dgm:pt modelId="{4598BD07-56B5-4542-A72F-59204858E4FC}">
      <dgm:prSet/>
      <dgm:spPr>
        <a:solidFill>
          <a:schemeClr val="bg1">
            <a:lumMod val="85000"/>
          </a:schemeClr>
        </a:solidFill>
      </dgm:spPr>
      <dgm:t>
        <a:bodyPr/>
        <a:lstStyle/>
        <a:p>
          <a:endParaRPr lang="nl-NL"/>
        </a:p>
      </dgm:t>
    </dgm:pt>
    <dgm:pt modelId="{5E96D84E-CDB5-4750-ABF5-6788C1969995}" type="parTrans" cxnId="{D7B6A04E-3536-4D8C-B114-FE06CAE7C42A}">
      <dgm:prSet/>
      <dgm:spPr/>
      <dgm:t>
        <a:bodyPr/>
        <a:lstStyle/>
        <a:p>
          <a:endParaRPr lang="nl-NL"/>
        </a:p>
      </dgm:t>
    </dgm:pt>
    <dgm:pt modelId="{FF941D5A-FEFF-49B0-85ED-49E341103C1F}" type="sibTrans" cxnId="{D7B6A04E-3536-4D8C-B114-FE06CAE7C42A}">
      <dgm:prSet/>
      <dgm:spPr>
        <a:solidFill>
          <a:schemeClr val="bg1">
            <a:lumMod val="85000"/>
          </a:schemeClr>
        </a:solidFill>
      </dgm:spPr>
      <dgm:t>
        <a:bodyPr/>
        <a:lstStyle/>
        <a:p>
          <a:endParaRPr lang="nl-NL"/>
        </a:p>
      </dgm:t>
    </dgm:pt>
    <dgm:pt modelId="{A410E6BE-9504-4DA9-9C7F-37814E0C7DCB}" type="pres">
      <dgm:prSet presAssocID="{8DAD8EE8-159D-45B0-824F-332809987F43}" presName="Name0" presStyleCnt="0">
        <dgm:presLayoutVars>
          <dgm:chMax/>
          <dgm:chPref/>
          <dgm:dir/>
          <dgm:animLvl val="lvl"/>
        </dgm:presLayoutVars>
      </dgm:prSet>
      <dgm:spPr/>
      <dgm:t>
        <a:bodyPr/>
        <a:lstStyle/>
        <a:p>
          <a:endParaRPr lang="nl-NL"/>
        </a:p>
      </dgm:t>
    </dgm:pt>
    <dgm:pt modelId="{8AE3DC5D-88B3-44BC-B319-7C9F0D57793A}" type="pres">
      <dgm:prSet presAssocID="{53312901-A31D-4CD0-8337-B7BFBFF89C7A}" presName="composite" presStyleCnt="0"/>
      <dgm:spPr/>
    </dgm:pt>
    <dgm:pt modelId="{81F1C0AC-4171-4FFD-956E-5488CB7C159D}" type="pres">
      <dgm:prSet presAssocID="{53312901-A31D-4CD0-8337-B7BFBFF89C7A}" presName="Parent1" presStyleLbl="node1" presStyleIdx="0" presStyleCnt="8">
        <dgm:presLayoutVars>
          <dgm:chMax val="1"/>
          <dgm:chPref val="1"/>
          <dgm:bulletEnabled val="1"/>
        </dgm:presLayoutVars>
      </dgm:prSet>
      <dgm:spPr/>
      <dgm:t>
        <a:bodyPr/>
        <a:lstStyle/>
        <a:p>
          <a:endParaRPr lang="nl-NL"/>
        </a:p>
      </dgm:t>
    </dgm:pt>
    <dgm:pt modelId="{A943F875-EA88-41D3-82B5-1B79FC02DBD5}" type="pres">
      <dgm:prSet presAssocID="{53312901-A31D-4CD0-8337-B7BFBFF89C7A}" presName="Childtext1" presStyleLbl="revTx" presStyleIdx="0" presStyleCnt="4">
        <dgm:presLayoutVars>
          <dgm:chMax val="0"/>
          <dgm:chPref val="0"/>
          <dgm:bulletEnabled val="1"/>
        </dgm:presLayoutVars>
      </dgm:prSet>
      <dgm:spPr/>
    </dgm:pt>
    <dgm:pt modelId="{99BAF6BF-C998-4C9E-BFE8-400200BA1ABD}" type="pres">
      <dgm:prSet presAssocID="{53312901-A31D-4CD0-8337-B7BFBFF89C7A}" presName="BalanceSpacing" presStyleCnt="0"/>
      <dgm:spPr/>
    </dgm:pt>
    <dgm:pt modelId="{B4B50544-4F0A-4964-989A-BA699A550576}" type="pres">
      <dgm:prSet presAssocID="{53312901-A31D-4CD0-8337-B7BFBFF89C7A}" presName="BalanceSpacing1" presStyleCnt="0"/>
      <dgm:spPr/>
    </dgm:pt>
    <dgm:pt modelId="{0F7D8A4F-2BA6-4A86-886F-D7BA86A4F9E3}" type="pres">
      <dgm:prSet presAssocID="{9BA0C802-AFFA-4376-AEDD-6FA672915911}" presName="Accent1Text" presStyleLbl="node1" presStyleIdx="1" presStyleCnt="8" custLinFactNeighborX="-283" custLinFactNeighborY="-960"/>
      <dgm:spPr/>
      <dgm:t>
        <a:bodyPr/>
        <a:lstStyle/>
        <a:p>
          <a:endParaRPr lang="nl-NL"/>
        </a:p>
      </dgm:t>
    </dgm:pt>
    <dgm:pt modelId="{34576820-DEDD-44F3-958E-12E1E737F0AD}" type="pres">
      <dgm:prSet presAssocID="{9BA0C802-AFFA-4376-AEDD-6FA672915911}" presName="spaceBetweenRectangles" presStyleCnt="0"/>
      <dgm:spPr/>
    </dgm:pt>
    <dgm:pt modelId="{EC3D4D54-A463-42A7-8317-7FAB098CDE02}" type="pres">
      <dgm:prSet presAssocID="{997FDBCA-4650-4729-8F97-896E51597DDC}" presName="composite" presStyleCnt="0"/>
      <dgm:spPr/>
    </dgm:pt>
    <dgm:pt modelId="{320D6380-1305-42FF-A517-A5CEDA316788}" type="pres">
      <dgm:prSet presAssocID="{997FDBCA-4650-4729-8F97-896E51597DDC}" presName="Parent1" presStyleLbl="node1" presStyleIdx="2" presStyleCnt="8">
        <dgm:presLayoutVars>
          <dgm:chMax val="1"/>
          <dgm:chPref val="1"/>
          <dgm:bulletEnabled val="1"/>
        </dgm:presLayoutVars>
      </dgm:prSet>
      <dgm:spPr/>
      <dgm:t>
        <a:bodyPr/>
        <a:lstStyle/>
        <a:p>
          <a:endParaRPr lang="nl-NL"/>
        </a:p>
      </dgm:t>
    </dgm:pt>
    <dgm:pt modelId="{7B88C8DE-8570-4E0F-A470-EECBFBC11EED}" type="pres">
      <dgm:prSet presAssocID="{997FDBCA-4650-4729-8F97-896E51597DDC}" presName="Childtext1" presStyleLbl="revTx" presStyleIdx="1" presStyleCnt="4">
        <dgm:presLayoutVars>
          <dgm:chMax val="0"/>
          <dgm:chPref val="0"/>
          <dgm:bulletEnabled val="1"/>
        </dgm:presLayoutVars>
      </dgm:prSet>
      <dgm:spPr/>
    </dgm:pt>
    <dgm:pt modelId="{069726C8-625B-455E-A836-DA4D0A214A81}" type="pres">
      <dgm:prSet presAssocID="{997FDBCA-4650-4729-8F97-896E51597DDC}" presName="BalanceSpacing" presStyleCnt="0"/>
      <dgm:spPr/>
    </dgm:pt>
    <dgm:pt modelId="{77A3BDB7-96AD-458B-AF0A-A31DD917B04A}" type="pres">
      <dgm:prSet presAssocID="{997FDBCA-4650-4729-8F97-896E51597DDC}" presName="BalanceSpacing1" presStyleCnt="0"/>
      <dgm:spPr/>
    </dgm:pt>
    <dgm:pt modelId="{FE5F7818-2FD8-4E3A-9305-62D4B891E06C}" type="pres">
      <dgm:prSet presAssocID="{397D5F6B-2975-4A04-BCD6-EE5609E30CAE}" presName="Accent1Text" presStyleLbl="node1" presStyleIdx="3" presStyleCnt="8"/>
      <dgm:spPr/>
      <dgm:t>
        <a:bodyPr/>
        <a:lstStyle/>
        <a:p>
          <a:endParaRPr lang="nl-NL"/>
        </a:p>
      </dgm:t>
    </dgm:pt>
    <dgm:pt modelId="{A9B1E0FC-921F-415F-B8BB-8FB148D93F9B}" type="pres">
      <dgm:prSet presAssocID="{397D5F6B-2975-4A04-BCD6-EE5609E30CAE}" presName="spaceBetweenRectangles" presStyleCnt="0"/>
      <dgm:spPr/>
    </dgm:pt>
    <dgm:pt modelId="{DC9FDCC9-2F5F-4FC1-8984-5D4B2C0AE4E3}" type="pres">
      <dgm:prSet presAssocID="{FC19D56B-AEC7-4032-9210-48B01BE1637A}" presName="composite" presStyleCnt="0"/>
      <dgm:spPr/>
    </dgm:pt>
    <dgm:pt modelId="{0DC81038-ED0C-43DA-9027-D422E739B1AB}" type="pres">
      <dgm:prSet presAssocID="{FC19D56B-AEC7-4032-9210-48B01BE1637A}" presName="Parent1" presStyleLbl="node1" presStyleIdx="4" presStyleCnt="8">
        <dgm:presLayoutVars>
          <dgm:chMax val="1"/>
          <dgm:chPref val="1"/>
          <dgm:bulletEnabled val="1"/>
        </dgm:presLayoutVars>
      </dgm:prSet>
      <dgm:spPr/>
      <dgm:t>
        <a:bodyPr/>
        <a:lstStyle/>
        <a:p>
          <a:endParaRPr lang="nl-NL"/>
        </a:p>
      </dgm:t>
    </dgm:pt>
    <dgm:pt modelId="{E7379250-2793-4C2B-B689-4729E609A1D5}" type="pres">
      <dgm:prSet presAssocID="{FC19D56B-AEC7-4032-9210-48B01BE1637A}" presName="Childtext1" presStyleLbl="revTx" presStyleIdx="2" presStyleCnt="4">
        <dgm:presLayoutVars>
          <dgm:chMax val="0"/>
          <dgm:chPref val="0"/>
          <dgm:bulletEnabled val="1"/>
        </dgm:presLayoutVars>
      </dgm:prSet>
      <dgm:spPr/>
    </dgm:pt>
    <dgm:pt modelId="{3A0E8560-DE4A-4CAC-BC8B-0D08A754BF10}" type="pres">
      <dgm:prSet presAssocID="{FC19D56B-AEC7-4032-9210-48B01BE1637A}" presName="BalanceSpacing" presStyleCnt="0"/>
      <dgm:spPr/>
    </dgm:pt>
    <dgm:pt modelId="{529F7DB4-C029-4559-90BF-337247D4DB73}" type="pres">
      <dgm:prSet presAssocID="{FC19D56B-AEC7-4032-9210-48B01BE1637A}" presName="BalanceSpacing1" presStyleCnt="0"/>
      <dgm:spPr/>
    </dgm:pt>
    <dgm:pt modelId="{6B9AFD66-BFB3-4D81-AAA0-E718F3B922C8}" type="pres">
      <dgm:prSet presAssocID="{62996EDB-9D88-4798-8766-A946C86550A4}" presName="Accent1Text" presStyleLbl="node1" presStyleIdx="5" presStyleCnt="8"/>
      <dgm:spPr/>
      <dgm:t>
        <a:bodyPr/>
        <a:lstStyle/>
        <a:p>
          <a:endParaRPr lang="nl-NL"/>
        </a:p>
      </dgm:t>
    </dgm:pt>
    <dgm:pt modelId="{F536BDF7-5490-41EB-864B-2E6B7D793FD6}" type="pres">
      <dgm:prSet presAssocID="{62996EDB-9D88-4798-8766-A946C86550A4}" presName="spaceBetweenRectangles" presStyleCnt="0"/>
      <dgm:spPr/>
    </dgm:pt>
    <dgm:pt modelId="{AB4260D9-9918-4ABC-A2DE-6400D0DCDC89}" type="pres">
      <dgm:prSet presAssocID="{4598BD07-56B5-4542-A72F-59204858E4FC}" presName="composite" presStyleCnt="0"/>
      <dgm:spPr/>
    </dgm:pt>
    <dgm:pt modelId="{1C6C2EEE-B96F-4521-9156-9DBBFEA524A1}" type="pres">
      <dgm:prSet presAssocID="{4598BD07-56B5-4542-A72F-59204858E4FC}" presName="Parent1" presStyleLbl="node1" presStyleIdx="6" presStyleCnt="8" custLinFactX="-7620" custLinFactY="-71367" custLinFactNeighborX="-100000" custLinFactNeighborY="-100000">
        <dgm:presLayoutVars>
          <dgm:chMax val="1"/>
          <dgm:chPref val="1"/>
          <dgm:bulletEnabled val="1"/>
        </dgm:presLayoutVars>
      </dgm:prSet>
      <dgm:spPr/>
      <dgm:t>
        <a:bodyPr/>
        <a:lstStyle/>
        <a:p>
          <a:endParaRPr lang="nl-NL"/>
        </a:p>
      </dgm:t>
    </dgm:pt>
    <dgm:pt modelId="{6CDD6D78-F6D3-4BE2-9396-11A2AB2134C1}" type="pres">
      <dgm:prSet presAssocID="{4598BD07-56B5-4542-A72F-59204858E4FC}" presName="Childtext1" presStyleLbl="revTx" presStyleIdx="3" presStyleCnt="4">
        <dgm:presLayoutVars>
          <dgm:chMax val="0"/>
          <dgm:chPref val="0"/>
          <dgm:bulletEnabled val="1"/>
        </dgm:presLayoutVars>
      </dgm:prSet>
      <dgm:spPr/>
    </dgm:pt>
    <dgm:pt modelId="{9B219BE0-E143-4C8B-99CF-2A9F4540DE08}" type="pres">
      <dgm:prSet presAssocID="{4598BD07-56B5-4542-A72F-59204858E4FC}" presName="BalanceSpacing" presStyleCnt="0"/>
      <dgm:spPr/>
    </dgm:pt>
    <dgm:pt modelId="{1228CAD2-9DCB-4A0D-B417-AAC79EBA1B6A}" type="pres">
      <dgm:prSet presAssocID="{4598BD07-56B5-4542-A72F-59204858E4FC}" presName="BalanceSpacing1" presStyleCnt="0"/>
      <dgm:spPr/>
    </dgm:pt>
    <dgm:pt modelId="{CFE4AECE-47BC-4246-BD05-777373410004}" type="pres">
      <dgm:prSet presAssocID="{FF941D5A-FEFF-49B0-85ED-49E341103C1F}" presName="Accent1Text" presStyleLbl="node1" presStyleIdx="7" presStyleCnt="8" custLinFactNeighborX="1181" custLinFactNeighborY="-1817"/>
      <dgm:spPr/>
      <dgm:t>
        <a:bodyPr/>
        <a:lstStyle/>
        <a:p>
          <a:endParaRPr lang="nl-NL"/>
        </a:p>
      </dgm:t>
    </dgm:pt>
  </dgm:ptLst>
  <dgm:cxnLst>
    <dgm:cxn modelId="{7576C95F-A3EE-4CB3-9D6F-2595799B11C1}" srcId="{8DAD8EE8-159D-45B0-824F-332809987F43}" destId="{FC19D56B-AEC7-4032-9210-48B01BE1637A}" srcOrd="2" destOrd="0" parTransId="{1FA9B94D-7B75-4873-B321-546F31C06156}" sibTransId="{62996EDB-9D88-4798-8766-A946C86550A4}"/>
    <dgm:cxn modelId="{813DB377-6022-4F07-9BCD-BE03E18EBBA7}" srcId="{8DAD8EE8-159D-45B0-824F-332809987F43}" destId="{53312901-A31D-4CD0-8337-B7BFBFF89C7A}" srcOrd="0" destOrd="0" parTransId="{BEC900EE-74B4-482C-AF7B-60F6714901DE}" sibTransId="{9BA0C802-AFFA-4376-AEDD-6FA672915911}"/>
    <dgm:cxn modelId="{2F5E2C8D-D9B7-4C5D-92AF-DF3A6D65EFA6}" type="presOf" srcId="{FC19D56B-AEC7-4032-9210-48B01BE1637A}" destId="{0DC81038-ED0C-43DA-9027-D422E739B1AB}" srcOrd="0" destOrd="0" presId="urn:microsoft.com/office/officeart/2008/layout/AlternatingHexagons"/>
    <dgm:cxn modelId="{D7B6A04E-3536-4D8C-B114-FE06CAE7C42A}" srcId="{8DAD8EE8-159D-45B0-824F-332809987F43}" destId="{4598BD07-56B5-4542-A72F-59204858E4FC}" srcOrd="3" destOrd="0" parTransId="{5E96D84E-CDB5-4750-ABF5-6788C1969995}" sibTransId="{FF941D5A-FEFF-49B0-85ED-49E341103C1F}"/>
    <dgm:cxn modelId="{9DB7E7E4-7874-41EE-91EA-6BC3BF80A74E}" type="presOf" srcId="{4598BD07-56B5-4542-A72F-59204858E4FC}" destId="{1C6C2EEE-B96F-4521-9156-9DBBFEA524A1}" srcOrd="0" destOrd="0" presId="urn:microsoft.com/office/officeart/2008/layout/AlternatingHexagons"/>
    <dgm:cxn modelId="{C999CAAA-B072-4070-882F-D90F7FAD6CFD}" type="presOf" srcId="{9BA0C802-AFFA-4376-AEDD-6FA672915911}" destId="{0F7D8A4F-2BA6-4A86-886F-D7BA86A4F9E3}" srcOrd="0" destOrd="0" presId="urn:microsoft.com/office/officeart/2008/layout/AlternatingHexagons"/>
    <dgm:cxn modelId="{6C2EEEE7-42DF-4F8F-9B95-4DC2973C4EBE}" type="presOf" srcId="{FF941D5A-FEFF-49B0-85ED-49E341103C1F}" destId="{CFE4AECE-47BC-4246-BD05-777373410004}" srcOrd="0" destOrd="0" presId="urn:microsoft.com/office/officeart/2008/layout/AlternatingHexagons"/>
    <dgm:cxn modelId="{58489789-CF2B-4555-B998-7E2B4FFF864B}" type="presOf" srcId="{62996EDB-9D88-4798-8766-A946C86550A4}" destId="{6B9AFD66-BFB3-4D81-AAA0-E718F3B922C8}" srcOrd="0" destOrd="0" presId="urn:microsoft.com/office/officeart/2008/layout/AlternatingHexagons"/>
    <dgm:cxn modelId="{74AD6623-B061-4759-910F-74FDCCA27D12}" type="presOf" srcId="{8DAD8EE8-159D-45B0-824F-332809987F43}" destId="{A410E6BE-9504-4DA9-9C7F-37814E0C7DCB}" srcOrd="0" destOrd="0" presId="urn:microsoft.com/office/officeart/2008/layout/AlternatingHexagons"/>
    <dgm:cxn modelId="{500E78D0-37D9-4044-85C6-118368707441}" type="presOf" srcId="{397D5F6B-2975-4A04-BCD6-EE5609E30CAE}" destId="{FE5F7818-2FD8-4E3A-9305-62D4B891E06C}" srcOrd="0" destOrd="0" presId="urn:microsoft.com/office/officeart/2008/layout/AlternatingHexagons"/>
    <dgm:cxn modelId="{5D0113A3-8D56-4908-9C63-40D8E44A15FD}" type="presOf" srcId="{53312901-A31D-4CD0-8337-B7BFBFF89C7A}" destId="{81F1C0AC-4171-4FFD-956E-5488CB7C159D}" srcOrd="0" destOrd="0" presId="urn:microsoft.com/office/officeart/2008/layout/AlternatingHexagons"/>
    <dgm:cxn modelId="{454FF521-2F0A-4EA5-A5F3-43D522F19357}" srcId="{8DAD8EE8-159D-45B0-824F-332809987F43}" destId="{997FDBCA-4650-4729-8F97-896E51597DDC}" srcOrd="1" destOrd="0" parTransId="{754C5F53-2A29-47C1-8563-50F0AD2BACCE}" sibTransId="{397D5F6B-2975-4A04-BCD6-EE5609E30CAE}"/>
    <dgm:cxn modelId="{A44B097D-C41C-432B-BCFF-B681CBD1A723}" type="presOf" srcId="{997FDBCA-4650-4729-8F97-896E51597DDC}" destId="{320D6380-1305-42FF-A517-A5CEDA316788}" srcOrd="0" destOrd="0" presId="urn:microsoft.com/office/officeart/2008/layout/AlternatingHexagons"/>
    <dgm:cxn modelId="{5E79792D-394C-407A-8778-4E5956923F96}" type="presParOf" srcId="{A410E6BE-9504-4DA9-9C7F-37814E0C7DCB}" destId="{8AE3DC5D-88B3-44BC-B319-7C9F0D57793A}" srcOrd="0" destOrd="0" presId="urn:microsoft.com/office/officeart/2008/layout/AlternatingHexagons"/>
    <dgm:cxn modelId="{6F158FD3-A466-472D-98AB-DE746700B969}" type="presParOf" srcId="{8AE3DC5D-88B3-44BC-B319-7C9F0D57793A}" destId="{81F1C0AC-4171-4FFD-956E-5488CB7C159D}" srcOrd="0" destOrd="0" presId="urn:microsoft.com/office/officeart/2008/layout/AlternatingHexagons"/>
    <dgm:cxn modelId="{C9370778-B325-4469-A519-50416F4D00E7}" type="presParOf" srcId="{8AE3DC5D-88B3-44BC-B319-7C9F0D57793A}" destId="{A943F875-EA88-41D3-82B5-1B79FC02DBD5}" srcOrd="1" destOrd="0" presId="urn:microsoft.com/office/officeart/2008/layout/AlternatingHexagons"/>
    <dgm:cxn modelId="{0349E891-CEFC-47DD-9D72-F94623DA5175}" type="presParOf" srcId="{8AE3DC5D-88B3-44BC-B319-7C9F0D57793A}" destId="{99BAF6BF-C998-4C9E-BFE8-400200BA1ABD}" srcOrd="2" destOrd="0" presId="urn:microsoft.com/office/officeart/2008/layout/AlternatingHexagons"/>
    <dgm:cxn modelId="{64B6A854-BDB2-465F-A726-00D8EA059FE0}" type="presParOf" srcId="{8AE3DC5D-88B3-44BC-B319-7C9F0D57793A}" destId="{B4B50544-4F0A-4964-989A-BA699A550576}" srcOrd="3" destOrd="0" presId="urn:microsoft.com/office/officeart/2008/layout/AlternatingHexagons"/>
    <dgm:cxn modelId="{157FDF14-1EE8-4202-A539-4C89E390B680}" type="presParOf" srcId="{8AE3DC5D-88B3-44BC-B319-7C9F0D57793A}" destId="{0F7D8A4F-2BA6-4A86-886F-D7BA86A4F9E3}" srcOrd="4" destOrd="0" presId="urn:microsoft.com/office/officeart/2008/layout/AlternatingHexagons"/>
    <dgm:cxn modelId="{C21C1F06-3D22-4C1C-943D-E7F59294F1D1}" type="presParOf" srcId="{A410E6BE-9504-4DA9-9C7F-37814E0C7DCB}" destId="{34576820-DEDD-44F3-958E-12E1E737F0AD}" srcOrd="1" destOrd="0" presId="urn:microsoft.com/office/officeart/2008/layout/AlternatingHexagons"/>
    <dgm:cxn modelId="{5C6905D3-466C-45F5-94DE-EAD4AF832243}" type="presParOf" srcId="{A410E6BE-9504-4DA9-9C7F-37814E0C7DCB}" destId="{EC3D4D54-A463-42A7-8317-7FAB098CDE02}" srcOrd="2" destOrd="0" presId="urn:microsoft.com/office/officeart/2008/layout/AlternatingHexagons"/>
    <dgm:cxn modelId="{AC738B45-D7DB-4621-B3BB-40A3A2A21F56}" type="presParOf" srcId="{EC3D4D54-A463-42A7-8317-7FAB098CDE02}" destId="{320D6380-1305-42FF-A517-A5CEDA316788}" srcOrd="0" destOrd="0" presId="urn:microsoft.com/office/officeart/2008/layout/AlternatingHexagons"/>
    <dgm:cxn modelId="{1D0C5DF3-248B-4000-84E9-C984B1510B3C}" type="presParOf" srcId="{EC3D4D54-A463-42A7-8317-7FAB098CDE02}" destId="{7B88C8DE-8570-4E0F-A470-EECBFBC11EED}" srcOrd="1" destOrd="0" presId="urn:microsoft.com/office/officeart/2008/layout/AlternatingHexagons"/>
    <dgm:cxn modelId="{87AA887B-1ADB-41D8-9806-2FBFFD5B7E3C}" type="presParOf" srcId="{EC3D4D54-A463-42A7-8317-7FAB098CDE02}" destId="{069726C8-625B-455E-A836-DA4D0A214A81}" srcOrd="2" destOrd="0" presId="urn:microsoft.com/office/officeart/2008/layout/AlternatingHexagons"/>
    <dgm:cxn modelId="{DD8A4BF1-272D-4408-AF3E-105D19363687}" type="presParOf" srcId="{EC3D4D54-A463-42A7-8317-7FAB098CDE02}" destId="{77A3BDB7-96AD-458B-AF0A-A31DD917B04A}" srcOrd="3" destOrd="0" presId="urn:microsoft.com/office/officeart/2008/layout/AlternatingHexagons"/>
    <dgm:cxn modelId="{C5F4564B-FA6E-4BF6-AF5E-5FE79693BC19}" type="presParOf" srcId="{EC3D4D54-A463-42A7-8317-7FAB098CDE02}" destId="{FE5F7818-2FD8-4E3A-9305-62D4B891E06C}" srcOrd="4" destOrd="0" presId="urn:microsoft.com/office/officeart/2008/layout/AlternatingHexagons"/>
    <dgm:cxn modelId="{7ABFE923-AC21-490F-9510-9C0AE46483B3}" type="presParOf" srcId="{A410E6BE-9504-4DA9-9C7F-37814E0C7DCB}" destId="{A9B1E0FC-921F-415F-B8BB-8FB148D93F9B}" srcOrd="3" destOrd="0" presId="urn:microsoft.com/office/officeart/2008/layout/AlternatingHexagons"/>
    <dgm:cxn modelId="{465C018E-A85D-45EE-9E37-07A6A6FF4912}" type="presParOf" srcId="{A410E6BE-9504-4DA9-9C7F-37814E0C7DCB}" destId="{DC9FDCC9-2F5F-4FC1-8984-5D4B2C0AE4E3}" srcOrd="4" destOrd="0" presId="urn:microsoft.com/office/officeart/2008/layout/AlternatingHexagons"/>
    <dgm:cxn modelId="{AA9FDC22-4533-42E1-8687-C75180081A2C}" type="presParOf" srcId="{DC9FDCC9-2F5F-4FC1-8984-5D4B2C0AE4E3}" destId="{0DC81038-ED0C-43DA-9027-D422E739B1AB}" srcOrd="0" destOrd="0" presId="urn:microsoft.com/office/officeart/2008/layout/AlternatingHexagons"/>
    <dgm:cxn modelId="{625BB57C-95FA-46EF-8258-03EC9586FA7B}" type="presParOf" srcId="{DC9FDCC9-2F5F-4FC1-8984-5D4B2C0AE4E3}" destId="{E7379250-2793-4C2B-B689-4729E609A1D5}" srcOrd="1" destOrd="0" presId="urn:microsoft.com/office/officeart/2008/layout/AlternatingHexagons"/>
    <dgm:cxn modelId="{39197555-0299-482A-81BF-DEAD27DA5E1D}" type="presParOf" srcId="{DC9FDCC9-2F5F-4FC1-8984-5D4B2C0AE4E3}" destId="{3A0E8560-DE4A-4CAC-BC8B-0D08A754BF10}" srcOrd="2" destOrd="0" presId="urn:microsoft.com/office/officeart/2008/layout/AlternatingHexagons"/>
    <dgm:cxn modelId="{4F25403B-848F-4E57-8E06-CC2AD70C900F}" type="presParOf" srcId="{DC9FDCC9-2F5F-4FC1-8984-5D4B2C0AE4E3}" destId="{529F7DB4-C029-4559-90BF-337247D4DB73}" srcOrd="3" destOrd="0" presId="urn:microsoft.com/office/officeart/2008/layout/AlternatingHexagons"/>
    <dgm:cxn modelId="{D802B45B-9432-4764-A1B3-64989B605D3F}" type="presParOf" srcId="{DC9FDCC9-2F5F-4FC1-8984-5D4B2C0AE4E3}" destId="{6B9AFD66-BFB3-4D81-AAA0-E718F3B922C8}" srcOrd="4" destOrd="0" presId="urn:microsoft.com/office/officeart/2008/layout/AlternatingHexagons"/>
    <dgm:cxn modelId="{9AD78903-188D-44EA-A514-BA1D27DB9CD7}" type="presParOf" srcId="{A410E6BE-9504-4DA9-9C7F-37814E0C7DCB}" destId="{F536BDF7-5490-41EB-864B-2E6B7D793FD6}" srcOrd="5" destOrd="0" presId="urn:microsoft.com/office/officeart/2008/layout/AlternatingHexagons"/>
    <dgm:cxn modelId="{3A45AC50-A434-4A68-8653-4C565EBA1A75}" type="presParOf" srcId="{A410E6BE-9504-4DA9-9C7F-37814E0C7DCB}" destId="{AB4260D9-9918-4ABC-A2DE-6400D0DCDC89}" srcOrd="6" destOrd="0" presId="urn:microsoft.com/office/officeart/2008/layout/AlternatingHexagons"/>
    <dgm:cxn modelId="{26FAE8C3-61B5-42FA-AAD3-5383C928E8BD}" type="presParOf" srcId="{AB4260D9-9918-4ABC-A2DE-6400D0DCDC89}" destId="{1C6C2EEE-B96F-4521-9156-9DBBFEA524A1}" srcOrd="0" destOrd="0" presId="urn:microsoft.com/office/officeart/2008/layout/AlternatingHexagons"/>
    <dgm:cxn modelId="{B9CCF403-2C6A-448F-8C68-8127A1CAB451}" type="presParOf" srcId="{AB4260D9-9918-4ABC-A2DE-6400D0DCDC89}" destId="{6CDD6D78-F6D3-4BE2-9396-11A2AB2134C1}" srcOrd="1" destOrd="0" presId="urn:microsoft.com/office/officeart/2008/layout/AlternatingHexagons"/>
    <dgm:cxn modelId="{983E5758-D86D-41D1-8948-BFC54715C728}" type="presParOf" srcId="{AB4260D9-9918-4ABC-A2DE-6400D0DCDC89}" destId="{9B219BE0-E143-4C8B-99CF-2A9F4540DE08}" srcOrd="2" destOrd="0" presId="urn:microsoft.com/office/officeart/2008/layout/AlternatingHexagons"/>
    <dgm:cxn modelId="{1606B02D-6EDD-4D3A-A609-2C783FE0D456}" type="presParOf" srcId="{AB4260D9-9918-4ABC-A2DE-6400D0DCDC89}" destId="{1228CAD2-9DCB-4A0D-B417-AAC79EBA1B6A}" srcOrd="3" destOrd="0" presId="urn:microsoft.com/office/officeart/2008/layout/AlternatingHexagons"/>
    <dgm:cxn modelId="{B8604670-7998-4420-8353-91D48A912BBB}" type="presParOf" srcId="{AB4260D9-9918-4ABC-A2DE-6400D0DCDC89}" destId="{CFE4AECE-47BC-4246-BD05-777373410004}" srcOrd="4" destOrd="0" presId="urn:microsoft.com/office/officeart/2008/layout/AlternatingHexagon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F1C0AC-4171-4FFD-956E-5488CB7C159D}">
      <dsp:nvSpPr>
        <dsp:cNvPr id="0" name=""/>
        <dsp:cNvSpPr/>
      </dsp:nvSpPr>
      <dsp:spPr>
        <a:xfrm rot="5400000">
          <a:off x="2022807" y="58208"/>
          <a:ext cx="884805" cy="769780"/>
        </a:xfrm>
        <a:prstGeom prst="hexagon">
          <a:avLst>
            <a:gd name="adj" fmla="val 25000"/>
            <a:gd name="vf" fmla="val 115470"/>
          </a:avLst>
        </a:prstGeom>
        <a:solidFill>
          <a:srgbClr val="43A5D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solidFill>
                <a:schemeClr val="tx1"/>
              </a:solidFill>
              <a:latin typeface="Museo Sans 100" panose="02000000000000000000" pitchFamily="50" charset="0"/>
            </a:rPr>
            <a:t>1</a:t>
          </a:r>
          <a:endParaRPr lang="nl-NL" sz="1800" kern="1200" dirty="0">
            <a:solidFill>
              <a:schemeClr val="tx1"/>
            </a:solidFill>
            <a:latin typeface="Museo Sans 100" panose="02000000000000000000" pitchFamily="50" charset="0"/>
          </a:endParaRPr>
        </a:p>
      </dsp:txBody>
      <dsp:txXfrm rot="-5400000">
        <a:off x="2200276" y="138578"/>
        <a:ext cx="529866" cy="609041"/>
      </dsp:txXfrm>
    </dsp:sp>
    <dsp:sp modelId="{A943F875-EA88-41D3-82B5-1B79FC02DBD5}">
      <dsp:nvSpPr>
        <dsp:cNvPr id="0" name=""/>
        <dsp:cNvSpPr/>
      </dsp:nvSpPr>
      <dsp:spPr>
        <a:xfrm>
          <a:off x="2873458" y="177657"/>
          <a:ext cx="987442" cy="530883"/>
        </a:xfrm>
        <a:prstGeom prst="rect">
          <a:avLst/>
        </a:prstGeom>
        <a:noFill/>
        <a:ln>
          <a:noFill/>
        </a:ln>
        <a:effectLst/>
      </dsp:spPr>
      <dsp:style>
        <a:lnRef idx="0">
          <a:scrgbClr r="0" g="0" b="0"/>
        </a:lnRef>
        <a:fillRef idx="0">
          <a:scrgbClr r="0" g="0" b="0"/>
        </a:fillRef>
        <a:effectRef idx="0">
          <a:scrgbClr r="0" g="0" b="0"/>
        </a:effectRef>
        <a:fontRef idx="minor"/>
      </dsp:style>
    </dsp:sp>
    <dsp:sp modelId="{0F7D8A4F-2BA6-4A86-886F-D7BA86A4F9E3}">
      <dsp:nvSpPr>
        <dsp:cNvPr id="0" name=""/>
        <dsp:cNvSpPr/>
      </dsp:nvSpPr>
      <dsp:spPr>
        <a:xfrm rot="5400000">
          <a:off x="1189265" y="57512"/>
          <a:ext cx="884805" cy="769780"/>
        </a:xfrm>
        <a:prstGeom prst="hexagon">
          <a:avLst>
            <a:gd name="adj" fmla="val 25000"/>
            <a:gd name="vf" fmla="val 115470"/>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nl-NL" sz="3600" kern="1200"/>
        </a:p>
      </dsp:txBody>
      <dsp:txXfrm rot="-5400000">
        <a:off x="1366734" y="137882"/>
        <a:ext cx="529866" cy="609041"/>
      </dsp:txXfrm>
    </dsp:sp>
    <dsp:sp modelId="{320D6380-1305-42FF-A517-A5CEDA316788}">
      <dsp:nvSpPr>
        <dsp:cNvPr id="0" name=""/>
        <dsp:cNvSpPr/>
      </dsp:nvSpPr>
      <dsp:spPr>
        <a:xfrm rot="5400000">
          <a:off x="1605532" y="809231"/>
          <a:ext cx="884805" cy="769780"/>
        </a:xfrm>
        <a:prstGeom prst="hexagon">
          <a:avLst>
            <a:gd name="adj" fmla="val 25000"/>
            <a:gd name="vf" fmla="val 115470"/>
          </a:avLst>
        </a:prstGeom>
        <a:solidFill>
          <a:srgbClr val="43A5D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solidFill>
                <a:schemeClr val="tx1"/>
              </a:solidFill>
              <a:latin typeface="Museo Sans 100" panose="02000000000000000000" pitchFamily="50" charset="0"/>
            </a:rPr>
            <a:t>2</a:t>
          </a:r>
          <a:endParaRPr lang="nl-NL" sz="2800" kern="1200" dirty="0">
            <a:solidFill>
              <a:schemeClr val="tx1"/>
            </a:solidFill>
            <a:latin typeface="Museo Sans 100" panose="02000000000000000000" pitchFamily="50" charset="0"/>
          </a:endParaRPr>
        </a:p>
      </dsp:txBody>
      <dsp:txXfrm rot="-5400000">
        <a:off x="1783001" y="889601"/>
        <a:ext cx="529866" cy="609041"/>
      </dsp:txXfrm>
    </dsp:sp>
    <dsp:sp modelId="{7B88C8DE-8570-4E0F-A470-EECBFBC11EED}">
      <dsp:nvSpPr>
        <dsp:cNvPr id="0" name=""/>
        <dsp:cNvSpPr/>
      </dsp:nvSpPr>
      <dsp:spPr>
        <a:xfrm>
          <a:off x="675602" y="928680"/>
          <a:ext cx="955589" cy="530883"/>
        </a:xfrm>
        <a:prstGeom prst="rect">
          <a:avLst/>
        </a:prstGeom>
        <a:noFill/>
        <a:ln>
          <a:noFill/>
        </a:ln>
        <a:effectLst/>
      </dsp:spPr>
      <dsp:style>
        <a:lnRef idx="0">
          <a:scrgbClr r="0" g="0" b="0"/>
        </a:lnRef>
        <a:fillRef idx="0">
          <a:scrgbClr r="0" g="0" b="0"/>
        </a:fillRef>
        <a:effectRef idx="0">
          <a:scrgbClr r="0" g="0" b="0"/>
        </a:effectRef>
        <a:fontRef idx="minor"/>
      </dsp:style>
    </dsp:sp>
    <dsp:sp modelId="{FE5F7818-2FD8-4E3A-9305-62D4B891E06C}">
      <dsp:nvSpPr>
        <dsp:cNvPr id="0" name=""/>
        <dsp:cNvSpPr/>
      </dsp:nvSpPr>
      <dsp:spPr>
        <a:xfrm rot="5400000">
          <a:off x="2436895" y="809231"/>
          <a:ext cx="884805" cy="769780"/>
        </a:xfrm>
        <a:prstGeom prst="hexagon">
          <a:avLst>
            <a:gd name="adj" fmla="val 25000"/>
            <a:gd name="vf" fmla="val 115470"/>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nl-NL" sz="3600" kern="1200"/>
        </a:p>
      </dsp:txBody>
      <dsp:txXfrm rot="-5400000">
        <a:off x="2614364" y="889601"/>
        <a:ext cx="529866" cy="609041"/>
      </dsp:txXfrm>
    </dsp:sp>
    <dsp:sp modelId="{0DC81038-ED0C-43DA-9027-D422E739B1AB}">
      <dsp:nvSpPr>
        <dsp:cNvPr id="0" name=""/>
        <dsp:cNvSpPr/>
      </dsp:nvSpPr>
      <dsp:spPr>
        <a:xfrm rot="5400000">
          <a:off x="2022807" y="1560254"/>
          <a:ext cx="884805" cy="769780"/>
        </a:xfrm>
        <a:prstGeom prst="hexagon">
          <a:avLst>
            <a:gd name="adj" fmla="val 25000"/>
            <a:gd name="vf" fmla="val 115470"/>
          </a:avLst>
        </a:prstGeom>
        <a:solidFill>
          <a:srgbClr val="43A5D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solidFill>
                <a:schemeClr val="tx1"/>
              </a:solidFill>
              <a:latin typeface="Museo Sans 100" panose="02000000000000000000" pitchFamily="50" charset="0"/>
            </a:rPr>
            <a:t>3</a:t>
          </a:r>
          <a:endParaRPr lang="nl-NL" sz="2800" kern="1200" dirty="0">
            <a:solidFill>
              <a:schemeClr val="tx1"/>
            </a:solidFill>
            <a:latin typeface="Museo Sans 100" panose="02000000000000000000" pitchFamily="50" charset="0"/>
          </a:endParaRPr>
        </a:p>
      </dsp:txBody>
      <dsp:txXfrm rot="-5400000">
        <a:off x="2200276" y="1640624"/>
        <a:ext cx="529866" cy="609041"/>
      </dsp:txXfrm>
    </dsp:sp>
    <dsp:sp modelId="{E7379250-2793-4C2B-B689-4729E609A1D5}">
      <dsp:nvSpPr>
        <dsp:cNvPr id="0" name=""/>
        <dsp:cNvSpPr/>
      </dsp:nvSpPr>
      <dsp:spPr>
        <a:xfrm>
          <a:off x="2873458" y="1679702"/>
          <a:ext cx="987442" cy="530883"/>
        </a:xfrm>
        <a:prstGeom prst="rect">
          <a:avLst/>
        </a:prstGeom>
        <a:noFill/>
        <a:ln>
          <a:noFill/>
        </a:ln>
        <a:effectLst/>
      </dsp:spPr>
      <dsp:style>
        <a:lnRef idx="0">
          <a:scrgbClr r="0" g="0" b="0"/>
        </a:lnRef>
        <a:fillRef idx="0">
          <a:scrgbClr r="0" g="0" b="0"/>
        </a:fillRef>
        <a:effectRef idx="0">
          <a:scrgbClr r="0" g="0" b="0"/>
        </a:effectRef>
        <a:fontRef idx="minor"/>
      </dsp:style>
    </dsp:sp>
    <dsp:sp modelId="{6B9AFD66-BFB3-4D81-AAA0-E718F3B922C8}">
      <dsp:nvSpPr>
        <dsp:cNvPr id="0" name=""/>
        <dsp:cNvSpPr/>
      </dsp:nvSpPr>
      <dsp:spPr>
        <a:xfrm rot="5400000">
          <a:off x="1191443" y="1560254"/>
          <a:ext cx="884805" cy="769780"/>
        </a:xfrm>
        <a:prstGeom prst="hexagon">
          <a:avLst>
            <a:gd name="adj" fmla="val 25000"/>
            <a:gd name="vf" fmla="val 115470"/>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nl-NL" sz="3600" kern="1200"/>
        </a:p>
      </dsp:txBody>
      <dsp:txXfrm rot="-5400000">
        <a:off x="1368912" y="1640624"/>
        <a:ext cx="529866" cy="609041"/>
      </dsp:txXfrm>
    </dsp:sp>
    <dsp:sp modelId="{1C6C2EEE-B96F-4521-9156-9DBBFEA524A1}">
      <dsp:nvSpPr>
        <dsp:cNvPr id="0" name=""/>
        <dsp:cNvSpPr/>
      </dsp:nvSpPr>
      <dsp:spPr>
        <a:xfrm rot="5400000">
          <a:off x="777094" y="795012"/>
          <a:ext cx="884805" cy="769780"/>
        </a:xfrm>
        <a:prstGeom prst="hexagon">
          <a:avLst>
            <a:gd name="adj" fmla="val 25000"/>
            <a:gd name="vf" fmla="val 115470"/>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nl-NL" sz="2800" kern="1200"/>
        </a:p>
      </dsp:txBody>
      <dsp:txXfrm rot="-5400000">
        <a:off x="954563" y="875382"/>
        <a:ext cx="529866" cy="609041"/>
      </dsp:txXfrm>
    </dsp:sp>
    <dsp:sp modelId="{6CDD6D78-F6D3-4BE2-9396-11A2AB2134C1}">
      <dsp:nvSpPr>
        <dsp:cNvPr id="0" name=""/>
        <dsp:cNvSpPr/>
      </dsp:nvSpPr>
      <dsp:spPr>
        <a:xfrm>
          <a:off x="675602" y="2430725"/>
          <a:ext cx="955589" cy="530883"/>
        </a:xfrm>
        <a:prstGeom prst="rect">
          <a:avLst/>
        </a:prstGeom>
        <a:noFill/>
        <a:ln>
          <a:noFill/>
        </a:ln>
        <a:effectLst/>
      </dsp:spPr>
      <dsp:style>
        <a:lnRef idx="0">
          <a:scrgbClr r="0" g="0" b="0"/>
        </a:lnRef>
        <a:fillRef idx="0">
          <a:scrgbClr r="0" g="0" b="0"/>
        </a:fillRef>
        <a:effectRef idx="0">
          <a:scrgbClr r="0" g="0" b="0"/>
        </a:effectRef>
        <a:fontRef idx="minor"/>
      </dsp:style>
    </dsp:sp>
    <dsp:sp modelId="{CFE4AECE-47BC-4246-BD05-777373410004}">
      <dsp:nvSpPr>
        <dsp:cNvPr id="0" name=""/>
        <dsp:cNvSpPr/>
      </dsp:nvSpPr>
      <dsp:spPr>
        <a:xfrm rot="5400000">
          <a:off x="2445987" y="2295199"/>
          <a:ext cx="884805" cy="769780"/>
        </a:xfrm>
        <a:prstGeom prst="hexagon">
          <a:avLst>
            <a:gd name="adj" fmla="val 25000"/>
            <a:gd name="vf" fmla="val 115470"/>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nl-NL" sz="3600" kern="1200"/>
        </a:p>
      </dsp:txBody>
      <dsp:txXfrm rot="-5400000">
        <a:off x="2623456" y="2375569"/>
        <a:ext cx="529866" cy="609041"/>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693F2F-D5F5-A64E-A645-7BB89A27885B}" type="datetimeFigureOut">
              <a:rPr lang="nl-NL" smtClean="0"/>
              <a:t>10-5-2021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B24554-EA1D-FB4E-AFB0-7E3985431180}" type="slidenum">
              <a:rPr lang="nl-NL" smtClean="0"/>
              <a:t>‹nr.›</a:t>
            </a:fld>
            <a:endParaRPr lang="nl-NL"/>
          </a:p>
        </p:txBody>
      </p:sp>
    </p:spTree>
    <p:extLst>
      <p:ext uri="{BB962C8B-B14F-4D97-AF65-F5344CB8AC3E}">
        <p14:creationId xmlns:p14="http://schemas.microsoft.com/office/powerpoint/2010/main" val="338520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Noteer op deze pagina (en eventueel een tweede ter vervolg) welke databronnen momenteel gebruikt worden. Dit kunnen zowel externe als interne bronnen zijn. Noteer per bron een korte toelichting om wat voor data het gaat. </a:t>
            </a:r>
          </a:p>
          <a:p>
            <a:endParaRPr lang="nl-NL" dirty="0"/>
          </a:p>
        </p:txBody>
      </p:sp>
      <p:sp>
        <p:nvSpPr>
          <p:cNvPr id="4" name="Tijdelijke aanduiding voor dianummer 3"/>
          <p:cNvSpPr>
            <a:spLocks noGrp="1"/>
          </p:cNvSpPr>
          <p:nvPr>
            <p:ph type="sldNum" sz="quarter" idx="5"/>
          </p:nvPr>
        </p:nvSpPr>
        <p:spPr/>
        <p:txBody>
          <a:bodyPr/>
          <a:lstStyle/>
          <a:p>
            <a:fld id="{B0B24554-EA1D-FB4E-AFB0-7E3985431180}" type="slidenum">
              <a:rPr lang="nl-NL" smtClean="0"/>
              <a:t>2</a:t>
            </a:fld>
            <a:endParaRPr lang="nl-NL"/>
          </a:p>
        </p:txBody>
      </p:sp>
    </p:spTree>
    <p:extLst>
      <p:ext uri="{BB962C8B-B14F-4D97-AF65-F5344CB8AC3E}">
        <p14:creationId xmlns:p14="http://schemas.microsoft.com/office/powerpoint/2010/main" val="3744414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1"/>
          <p:cNvSpPr>
            <a:spLocks noGrp="1" noRot="1" noChangeAspect="1" noChangeArrowheads="1"/>
          </p:cNvSpPr>
          <p:nvPr>
            <p:ph type="sldImg"/>
          </p:nvPr>
        </p:nvSpPr>
        <p:spPr>
          <a:solidFill>
            <a:srgbClr val="FFFFFF"/>
          </a:solidFill>
          <a:ln/>
        </p:spPr>
      </p:sp>
      <p:sp>
        <p:nvSpPr>
          <p:cNvPr id="189443"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nl-NL" altLang="nl-NL" sz="1600" smtClean="0">
              <a:latin typeface="Lucida Grande" pitchFamily="-108" charset="0"/>
              <a:ea typeface="ＭＳ Ｐゴシック" pitchFamily="-108" charset="-128"/>
              <a:sym typeface="Lucida Grande" pitchFamily="-108" charset="0"/>
            </a:endParaRPr>
          </a:p>
        </p:txBody>
      </p:sp>
    </p:spTree>
    <p:extLst>
      <p:ext uri="{BB962C8B-B14F-4D97-AF65-F5344CB8AC3E}">
        <p14:creationId xmlns:p14="http://schemas.microsoft.com/office/powerpoint/2010/main" val="785585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Noteer op deze pagina (en eventueel een tweede ter vervolg) welke databronnen momenteel gebruikt worden. Dit kunnen zowel externe als interne bronnen zijn. Noteer per bron een korte toelichting om wat voor data het gaat. </a:t>
            </a:r>
          </a:p>
          <a:p>
            <a:endParaRPr lang="nl-NL" dirty="0"/>
          </a:p>
        </p:txBody>
      </p:sp>
      <p:sp>
        <p:nvSpPr>
          <p:cNvPr id="4" name="Tijdelijke aanduiding voor dianummer 3"/>
          <p:cNvSpPr>
            <a:spLocks noGrp="1"/>
          </p:cNvSpPr>
          <p:nvPr>
            <p:ph type="sldNum" sz="quarter" idx="5"/>
          </p:nvPr>
        </p:nvSpPr>
        <p:spPr/>
        <p:txBody>
          <a:bodyPr/>
          <a:lstStyle/>
          <a:p>
            <a:fld id="{B0B24554-EA1D-FB4E-AFB0-7E3985431180}" type="slidenum">
              <a:rPr lang="nl-NL" smtClean="0"/>
              <a:t>3</a:t>
            </a:fld>
            <a:endParaRPr lang="nl-NL"/>
          </a:p>
        </p:txBody>
      </p:sp>
    </p:spTree>
    <p:extLst>
      <p:ext uri="{BB962C8B-B14F-4D97-AF65-F5344CB8AC3E}">
        <p14:creationId xmlns:p14="http://schemas.microsoft.com/office/powerpoint/2010/main" val="1590352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Houd op deze slide een versiegeschiedenis bij zoals in dit korte voorbeeld. Noteer het altijd als er een nieuwe versie is met wijzigingen. </a:t>
            </a:r>
          </a:p>
          <a:p>
            <a:endParaRPr lang="nl-NL" dirty="0"/>
          </a:p>
        </p:txBody>
      </p:sp>
      <p:sp>
        <p:nvSpPr>
          <p:cNvPr id="4" name="Tijdelijke aanduiding voor dianummer 3"/>
          <p:cNvSpPr>
            <a:spLocks noGrp="1"/>
          </p:cNvSpPr>
          <p:nvPr>
            <p:ph type="sldNum" sz="quarter" idx="5"/>
          </p:nvPr>
        </p:nvSpPr>
        <p:spPr/>
        <p:txBody>
          <a:bodyPr/>
          <a:lstStyle/>
          <a:p>
            <a:fld id="{B0B24554-EA1D-FB4E-AFB0-7E3985431180}" type="slidenum">
              <a:rPr lang="nl-NL" smtClean="0"/>
              <a:t>5</a:t>
            </a:fld>
            <a:endParaRPr lang="nl-NL"/>
          </a:p>
        </p:txBody>
      </p:sp>
    </p:spTree>
    <p:extLst>
      <p:ext uri="{BB962C8B-B14F-4D97-AF65-F5344CB8AC3E}">
        <p14:creationId xmlns:p14="http://schemas.microsoft.com/office/powerpoint/2010/main" val="376884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Houd op deze slide een versiegeschiedenis bij zoals in dit korte voorbeeld. Noteer het altijd als er een nieuwe versie is met wijzigingen. </a:t>
            </a:r>
          </a:p>
          <a:p>
            <a:endParaRPr lang="nl-NL" dirty="0"/>
          </a:p>
        </p:txBody>
      </p:sp>
      <p:sp>
        <p:nvSpPr>
          <p:cNvPr id="4" name="Tijdelijke aanduiding voor dianummer 3"/>
          <p:cNvSpPr>
            <a:spLocks noGrp="1"/>
          </p:cNvSpPr>
          <p:nvPr>
            <p:ph type="sldNum" sz="quarter" idx="5"/>
          </p:nvPr>
        </p:nvSpPr>
        <p:spPr/>
        <p:txBody>
          <a:bodyPr/>
          <a:lstStyle/>
          <a:p>
            <a:fld id="{B0B24554-EA1D-FB4E-AFB0-7E3985431180}" type="slidenum">
              <a:rPr lang="nl-NL" smtClean="0"/>
              <a:t>6</a:t>
            </a:fld>
            <a:endParaRPr lang="nl-NL"/>
          </a:p>
        </p:txBody>
      </p:sp>
    </p:spTree>
    <p:extLst>
      <p:ext uri="{BB962C8B-B14F-4D97-AF65-F5344CB8AC3E}">
        <p14:creationId xmlns:p14="http://schemas.microsoft.com/office/powerpoint/2010/main" val="2253825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Houd op deze slide een versiegeschiedenis bij zoals in dit korte voorbeeld. Noteer het altijd als er een nieuwe versie is met wijzigingen. </a:t>
            </a:r>
          </a:p>
          <a:p>
            <a:endParaRPr lang="nl-NL" dirty="0"/>
          </a:p>
        </p:txBody>
      </p:sp>
      <p:sp>
        <p:nvSpPr>
          <p:cNvPr id="4" name="Tijdelijke aanduiding voor dianummer 3"/>
          <p:cNvSpPr>
            <a:spLocks noGrp="1"/>
          </p:cNvSpPr>
          <p:nvPr>
            <p:ph type="sldNum" sz="quarter" idx="5"/>
          </p:nvPr>
        </p:nvSpPr>
        <p:spPr/>
        <p:txBody>
          <a:bodyPr/>
          <a:lstStyle/>
          <a:p>
            <a:fld id="{B0B24554-EA1D-FB4E-AFB0-7E3985431180}" type="slidenum">
              <a:rPr lang="nl-NL" smtClean="0"/>
              <a:t>7</a:t>
            </a:fld>
            <a:endParaRPr lang="nl-NL"/>
          </a:p>
        </p:txBody>
      </p:sp>
    </p:spTree>
    <p:extLst>
      <p:ext uri="{BB962C8B-B14F-4D97-AF65-F5344CB8AC3E}">
        <p14:creationId xmlns:p14="http://schemas.microsoft.com/office/powerpoint/2010/main" val="1164799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Houd op deze slide een versiegeschiedenis bij zoals in dit korte voorbeeld. Noteer het altijd als er een nieuwe versie is met wijzigingen. </a:t>
            </a:r>
          </a:p>
          <a:p>
            <a:endParaRPr lang="nl-NL" dirty="0"/>
          </a:p>
        </p:txBody>
      </p:sp>
      <p:sp>
        <p:nvSpPr>
          <p:cNvPr id="4" name="Tijdelijke aanduiding voor dianummer 3"/>
          <p:cNvSpPr>
            <a:spLocks noGrp="1"/>
          </p:cNvSpPr>
          <p:nvPr>
            <p:ph type="sldNum" sz="quarter" idx="5"/>
          </p:nvPr>
        </p:nvSpPr>
        <p:spPr/>
        <p:txBody>
          <a:bodyPr/>
          <a:lstStyle/>
          <a:p>
            <a:fld id="{B0B24554-EA1D-FB4E-AFB0-7E3985431180}" type="slidenum">
              <a:rPr lang="nl-NL" smtClean="0"/>
              <a:t>8</a:t>
            </a:fld>
            <a:endParaRPr lang="nl-NL"/>
          </a:p>
        </p:txBody>
      </p:sp>
    </p:spTree>
    <p:extLst>
      <p:ext uri="{BB962C8B-B14F-4D97-AF65-F5344CB8AC3E}">
        <p14:creationId xmlns:p14="http://schemas.microsoft.com/office/powerpoint/2010/main" val="1712698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Houd op deze slide een versiegeschiedenis bij zoals in dit korte voorbeeld. Noteer het altijd als er een nieuwe versie is met wijzigingen. </a:t>
            </a:r>
          </a:p>
          <a:p>
            <a:endParaRPr lang="nl-NL" dirty="0"/>
          </a:p>
        </p:txBody>
      </p:sp>
      <p:sp>
        <p:nvSpPr>
          <p:cNvPr id="4" name="Tijdelijke aanduiding voor dianummer 3"/>
          <p:cNvSpPr>
            <a:spLocks noGrp="1"/>
          </p:cNvSpPr>
          <p:nvPr>
            <p:ph type="sldNum" sz="quarter" idx="5"/>
          </p:nvPr>
        </p:nvSpPr>
        <p:spPr/>
        <p:txBody>
          <a:bodyPr/>
          <a:lstStyle/>
          <a:p>
            <a:fld id="{B0B24554-EA1D-FB4E-AFB0-7E3985431180}" type="slidenum">
              <a:rPr lang="nl-NL" smtClean="0"/>
              <a:t>9</a:t>
            </a:fld>
            <a:endParaRPr lang="nl-NL"/>
          </a:p>
        </p:txBody>
      </p:sp>
    </p:spTree>
    <p:extLst>
      <p:ext uri="{BB962C8B-B14F-4D97-AF65-F5344CB8AC3E}">
        <p14:creationId xmlns:p14="http://schemas.microsoft.com/office/powerpoint/2010/main" val="1769678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Houd op deze slide een versiegeschiedenis bij zoals in dit korte voorbeeld. Noteer het altijd als er een nieuwe versie is met wijzigingen. </a:t>
            </a:r>
          </a:p>
          <a:p>
            <a:endParaRPr lang="nl-NL" dirty="0"/>
          </a:p>
        </p:txBody>
      </p:sp>
      <p:sp>
        <p:nvSpPr>
          <p:cNvPr id="4" name="Tijdelijke aanduiding voor dianummer 3"/>
          <p:cNvSpPr>
            <a:spLocks noGrp="1"/>
          </p:cNvSpPr>
          <p:nvPr>
            <p:ph type="sldNum" sz="quarter" idx="5"/>
          </p:nvPr>
        </p:nvSpPr>
        <p:spPr/>
        <p:txBody>
          <a:bodyPr/>
          <a:lstStyle/>
          <a:p>
            <a:fld id="{B0B24554-EA1D-FB4E-AFB0-7E3985431180}" type="slidenum">
              <a:rPr lang="nl-NL" smtClean="0"/>
              <a:t>10</a:t>
            </a:fld>
            <a:endParaRPr lang="nl-NL"/>
          </a:p>
        </p:txBody>
      </p:sp>
    </p:spTree>
    <p:extLst>
      <p:ext uri="{BB962C8B-B14F-4D97-AF65-F5344CB8AC3E}">
        <p14:creationId xmlns:p14="http://schemas.microsoft.com/office/powerpoint/2010/main" val="3080886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Houd op deze slide een versiegeschiedenis bij zoals in dit korte voorbeeld. Noteer het altijd als er een nieuwe versie is met wijzigingen. </a:t>
            </a:r>
          </a:p>
          <a:p>
            <a:endParaRPr lang="nl-NL" dirty="0"/>
          </a:p>
        </p:txBody>
      </p:sp>
      <p:sp>
        <p:nvSpPr>
          <p:cNvPr id="4" name="Tijdelijke aanduiding voor dianummer 3"/>
          <p:cNvSpPr>
            <a:spLocks noGrp="1"/>
          </p:cNvSpPr>
          <p:nvPr>
            <p:ph type="sldNum" sz="quarter" idx="5"/>
          </p:nvPr>
        </p:nvSpPr>
        <p:spPr/>
        <p:txBody>
          <a:bodyPr/>
          <a:lstStyle/>
          <a:p>
            <a:fld id="{B0B24554-EA1D-FB4E-AFB0-7E3985431180}" type="slidenum">
              <a:rPr lang="nl-NL" smtClean="0"/>
              <a:t>11</a:t>
            </a:fld>
            <a:endParaRPr lang="nl-NL"/>
          </a:p>
        </p:txBody>
      </p:sp>
    </p:spTree>
    <p:extLst>
      <p:ext uri="{BB962C8B-B14F-4D97-AF65-F5344CB8AC3E}">
        <p14:creationId xmlns:p14="http://schemas.microsoft.com/office/powerpoint/2010/main" val="3802791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39F1C4-AD95-4F4B-BACA-34E26A6F1C0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184CABFC-180D-7B49-842E-B8E6CE28DA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BC58E74D-D10F-D24F-8522-03D3566F74F6}"/>
              </a:ext>
            </a:extLst>
          </p:cNvPr>
          <p:cNvSpPr>
            <a:spLocks noGrp="1"/>
          </p:cNvSpPr>
          <p:nvPr>
            <p:ph type="dt" sz="half" idx="10"/>
          </p:nvPr>
        </p:nvSpPr>
        <p:spPr/>
        <p:txBody>
          <a:bodyPr/>
          <a:lstStyle/>
          <a:p>
            <a:fld id="{4CFAB338-20DF-C54E-B4D7-1B56EB7BC362}" type="datetime1">
              <a:rPr lang="nl-NL" smtClean="0"/>
              <a:t>10-5-2021</a:t>
            </a:fld>
            <a:endParaRPr lang="nl-NL"/>
          </a:p>
        </p:txBody>
      </p:sp>
      <p:sp>
        <p:nvSpPr>
          <p:cNvPr id="5" name="Tijdelijke aanduiding voor voettekst 4">
            <a:extLst>
              <a:ext uri="{FF2B5EF4-FFF2-40B4-BE49-F238E27FC236}">
                <a16:creationId xmlns:a16="http://schemas.microsoft.com/office/drawing/2014/main" id="{338AF973-C915-BE40-ADDC-0C3C006F8CA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9600B3A-0117-3B4D-937E-53F2C920A87F}"/>
              </a:ext>
            </a:extLst>
          </p:cNvPr>
          <p:cNvSpPr>
            <a:spLocks noGrp="1"/>
          </p:cNvSpPr>
          <p:nvPr>
            <p:ph type="sldNum" sz="quarter" idx="12"/>
          </p:nvPr>
        </p:nvSpPr>
        <p:spPr/>
        <p:txBody>
          <a:bodyPr/>
          <a:lstStyle/>
          <a:p>
            <a:fld id="{AAA66DD6-215E-C146-902A-C6D08339E34D}" type="slidenum">
              <a:rPr lang="nl-NL" smtClean="0"/>
              <a:t>‹nr.›</a:t>
            </a:fld>
            <a:endParaRPr lang="nl-NL"/>
          </a:p>
        </p:txBody>
      </p:sp>
    </p:spTree>
    <p:extLst>
      <p:ext uri="{BB962C8B-B14F-4D97-AF65-F5344CB8AC3E}">
        <p14:creationId xmlns:p14="http://schemas.microsoft.com/office/powerpoint/2010/main" val="1371363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7162D9-9582-1242-B257-885B883F7B9A}"/>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8BD4D7FB-00A7-B94F-BB28-26745E160CC3}"/>
              </a:ext>
            </a:extLst>
          </p:cNvPr>
          <p:cNvSpPr>
            <a:spLocks noGrp="1"/>
          </p:cNvSpPr>
          <p:nvPr>
            <p:ph type="body" orient="vert" idx="1"/>
          </p:nvPr>
        </p:nvSpPr>
        <p:spPr/>
        <p:txBody>
          <a:bodyPr vert="eaVert"/>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BE92EF7E-A308-7441-BEE3-1626E6711707}"/>
              </a:ext>
            </a:extLst>
          </p:cNvPr>
          <p:cNvSpPr>
            <a:spLocks noGrp="1"/>
          </p:cNvSpPr>
          <p:nvPr>
            <p:ph type="dt" sz="half" idx="10"/>
          </p:nvPr>
        </p:nvSpPr>
        <p:spPr/>
        <p:txBody>
          <a:bodyPr/>
          <a:lstStyle/>
          <a:p>
            <a:fld id="{D88BF96A-1BC7-6546-81D9-B32DB2215E31}" type="datetime1">
              <a:rPr lang="nl-NL" smtClean="0"/>
              <a:t>10-5-2021</a:t>
            </a:fld>
            <a:endParaRPr lang="nl-NL"/>
          </a:p>
        </p:txBody>
      </p:sp>
      <p:sp>
        <p:nvSpPr>
          <p:cNvPr id="5" name="Tijdelijke aanduiding voor voettekst 4">
            <a:extLst>
              <a:ext uri="{FF2B5EF4-FFF2-40B4-BE49-F238E27FC236}">
                <a16:creationId xmlns:a16="http://schemas.microsoft.com/office/drawing/2014/main" id="{8C75C6C3-BEE2-A44B-B381-27FC53EC869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1EAA3EA-9327-134E-9C03-75A51897E1D6}"/>
              </a:ext>
            </a:extLst>
          </p:cNvPr>
          <p:cNvSpPr>
            <a:spLocks noGrp="1"/>
          </p:cNvSpPr>
          <p:nvPr>
            <p:ph type="sldNum" sz="quarter" idx="12"/>
          </p:nvPr>
        </p:nvSpPr>
        <p:spPr/>
        <p:txBody>
          <a:bodyPr/>
          <a:lstStyle/>
          <a:p>
            <a:fld id="{AAA66DD6-215E-C146-902A-C6D08339E34D}" type="slidenum">
              <a:rPr lang="nl-NL" smtClean="0"/>
              <a:t>‹nr.›</a:t>
            </a:fld>
            <a:endParaRPr lang="nl-NL"/>
          </a:p>
        </p:txBody>
      </p:sp>
    </p:spTree>
    <p:extLst>
      <p:ext uri="{BB962C8B-B14F-4D97-AF65-F5344CB8AC3E}">
        <p14:creationId xmlns:p14="http://schemas.microsoft.com/office/powerpoint/2010/main" val="3921882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514E5E3-A9D2-A747-9DF0-E933884FDBB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03400A8C-6859-2242-AB1D-9AC50AE16C34}"/>
              </a:ext>
            </a:extLst>
          </p:cNvPr>
          <p:cNvSpPr>
            <a:spLocks noGrp="1"/>
          </p:cNvSpPr>
          <p:nvPr>
            <p:ph type="body" orient="vert" idx="1"/>
          </p:nvPr>
        </p:nvSpPr>
        <p:spPr>
          <a:xfrm>
            <a:off x="838200" y="365125"/>
            <a:ext cx="7734300" cy="5811838"/>
          </a:xfrm>
        </p:spPr>
        <p:txBody>
          <a:bodyPr vert="eaVert"/>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7138514A-1C95-E14C-A25D-EC2D71D278F4}"/>
              </a:ext>
            </a:extLst>
          </p:cNvPr>
          <p:cNvSpPr>
            <a:spLocks noGrp="1"/>
          </p:cNvSpPr>
          <p:nvPr>
            <p:ph type="dt" sz="half" idx="10"/>
          </p:nvPr>
        </p:nvSpPr>
        <p:spPr/>
        <p:txBody>
          <a:bodyPr/>
          <a:lstStyle/>
          <a:p>
            <a:fld id="{F0472E93-0E3D-5440-BA73-A4BB2D9406A2}" type="datetime1">
              <a:rPr lang="nl-NL" smtClean="0"/>
              <a:t>10-5-2021</a:t>
            </a:fld>
            <a:endParaRPr lang="nl-NL"/>
          </a:p>
        </p:txBody>
      </p:sp>
      <p:sp>
        <p:nvSpPr>
          <p:cNvPr id="5" name="Tijdelijke aanduiding voor voettekst 4">
            <a:extLst>
              <a:ext uri="{FF2B5EF4-FFF2-40B4-BE49-F238E27FC236}">
                <a16:creationId xmlns:a16="http://schemas.microsoft.com/office/drawing/2014/main" id="{BD8A4D46-98B3-7244-9B99-D834E4C367F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68AA0DA-EA45-2648-91AB-0BD3BC837256}"/>
              </a:ext>
            </a:extLst>
          </p:cNvPr>
          <p:cNvSpPr>
            <a:spLocks noGrp="1"/>
          </p:cNvSpPr>
          <p:nvPr>
            <p:ph type="sldNum" sz="quarter" idx="12"/>
          </p:nvPr>
        </p:nvSpPr>
        <p:spPr/>
        <p:txBody>
          <a:bodyPr/>
          <a:lstStyle/>
          <a:p>
            <a:fld id="{AAA66DD6-215E-C146-902A-C6D08339E34D}" type="slidenum">
              <a:rPr lang="nl-NL" smtClean="0"/>
              <a:t>‹nr.›</a:t>
            </a:fld>
            <a:endParaRPr lang="nl-NL"/>
          </a:p>
        </p:txBody>
      </p:sp>
    </p:spTree>
    <p:extLst>
      <p:ext uri="{BB962C8B-B14F-4D97-AF65-F5344CB8AC3E}">
        <p14:creationId xmlns:p14="http://schemas.microsoft.com/office/powerpoint/2010/main" val="517489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17B154-0BFF-4B46-BE75-04A7A4060BA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3A25289-EFDA-3D4C-8938-B4075387E942}"/>
              </a:ext>
            </a:extLst>
          </p:cNvPr>
          <p:cNvSpPr>
            <a:spLocks noGrp="1"/>
          </p:cNvSpPr>
          <p:nvPr>
            <p:ph idx="1"/>
          </p:nvPr>
        </p:nvSpPr>
        <p:spPr/>
        <p:txBody>
          <a:body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7DEC93BE-BF42-9947-AA83-1E48D923619D}"/>
              </a:ext>
            </a:extLst>
          </p:cNvPr>
          <p:cNvSpPr>
            <a:spLocks noGrp="1"/>
          </p:cNvSpPr>
          <p:nvPr>
            <p:ph type="dt" sz="half" idx="10"/>
          </p:nvPr>
        </p:nvSpPr>
        <p:spPr/>
        <p:txBody>
          <a:bodyPr/>
          <a:lstStyle/>
          <a:p>
            <a:fld id="{EC38CD9D-972F-6D4F-B6D6-2ECF9323D2F1}" type="datetime1">
              <a:rPr lang="nl-NL" smtClean="0"/>
              <a:t>10-5-2021</a:t>
            </a:fld>
            <a:endParaRPr lang="nl-NL"/>
          </a:p>
        </p:txBody>
      </p:sp>
      <p:sp>
        <p:nvSpPr>
          <p:cNvPr id="5" name="Tijdelijke aanduiding voor voettekst 4">
            <a:extLst>
              <a:ext uri="{FF2B5EF4-FFF2-40B4-BE49-F238E27FC236}">
                <a16:creationId xmlns:a16="http://schemas.microsoft.com/office/drawing/2014/main" id="{136575A4-D01F-EC44-BC87-4149F6E314E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971F7F9-1AC4-6148-A24B-34CA43357B7B}"/>
              </a:ext>
            </a:extLst>
          </p:cNvPr>
          <p:cNvSpPr>
            <a:spLocks noGrp="1"/>
          </p:cNvSpPr>
          <p:nvPr>
            <p:ph type="sldNum" sz="quarter" idx="12"/>
          </p:nvPr>
        </p:nvSpPr>
        <p:spPr/>
        <p:txBody>
          <a:bodyPr/>
          <a:lstStyle/>
          <a:p>
            <a:fld id="{AAA66DD6-215E-C146-902A-C6D08339E34D}" type="slidenum">
              <a:rPr lang="nl-NL" smtClean="0"/>
              <a:t>‹nr.›</a:t>
            </a:fld>
            <a:endParaRPr lang="nl-NL"/>
          </a:p>
        </p:txBody>
      </p:sp>
    </p:spTree>
    <p:extLst>
      <p:ext uri="{BB962C8B-B14F-4D97-AF65-F5344CB8AC3E}">
        <p14:creationId xmlns:p14="http://schemas.microsoft.com/office/powerpoint/2010/main" val="2016762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FE64A7-2480-F843-A0C6-617359E81630}"/>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F7DA457D-D13E-E74E-810A-CA02F395CA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49E1DF60-278A-6D4D-8894-6235215B10AE}"/>
              </a:ext>
            </a:extLst>
          </p:cNvPr>
          <p:cNvSpPr>
            <a:spLocks noGrp="1"/>
          </p:cNvSpPr>
          <p:nvPr>
            <p:ph type="dt" sz="half" idx="10"/>
          </p:nvPr>
        </p:nvSpPr>
        <p:spPr/>
        <p:txBody>
          <a:bodyPr/>
          <a:lstStyle/>
          <a:p>
            <a:fld id="{C8E18734-13C8-844F-99CD-341D3AC1A5A0}" type="datetime1">
              <a:rPr lang="nl-NL" smtClean="0"/>
              <a:t>10-5-2021</a:t>
            </a:fld>
            <a:endParaRPr lang="nl-NL"/>
          </a:p>
        </p:txBody>
      </p:sp>
      <p:sp>
        <p:nvSpPr>
          <p:cNvPr id="5" name="Tijdelijke aanduiding voor voettekst 4">
            <a:extLst>
              <a:ext uri="{FF2B5EF4-FFF2-40B4-BE49-F238E27FC236}">
                <a16:creationId xmlns:a16="http://schemas.microsoft.com/office/drawing/2014/main" id="{E4BD365C-1DBD-2348-81E0-AE15DFC54A8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71021BF-D6BD-6840-9E6A-4BDB7C73317B}"/>
              </a:ext>
            </a:extLst>
          </p:cNvPr>
          <p:cNvSpPr>
            <a:spLocks noGrp="1"/>
          </p:cNvSpPr>
          <p:nvPr>
            <p:ph type="sldNum" sz="quarter" idx="12"/>
          </p:nvPr>
        </p:nvSpPr>
        <p:spPr/>
        <p:txBody>
          <a:bodyPr/>
          <a:lstStyle/>
          <a:p>
            <a:fld id="{AAA66DD6-215E-C146-902A-C6D08339E34D}" type="slidenum">
              <a:rPr lang="nl-NL" smtClean="0"/>
              <a:t>‹nr.›</a:t>
            </a:fld>
            <a:endParaRPr lang="nl-NL"/>
          </a:p>
        </p:txBody>
      </p:sp>
    </p:spTree>
    <p:extLst>
      <p:ext uri="{BB962C8B-B14F-4D97-AF65-F5344CB8AC3E}">
        <p14:creationId xmlns:p14="http://schemas.microsoft.com/office/powerpoint/2010/main" val="1258549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099DDB-95FF-F249-A9CE-71461AA05F6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F2B750E-D8FE-9F44-8730-3D803718CB96}"/>
              </a:ext>
            </a:extLst>
          </p:cNvPr>
          <p:cNvSpPr>
            <a:spLocks noGrp="1"/>
          </p:cNvSpPr>
          <p:nvPr>
            <p:ph sz="half" idx="1"/>
          </p:nvPr>
        </p:nvSpPr>
        <p:spPr>
          <a:xfrm>
            <a:off x="838200" y="1825625"/>
            <a:ext cx="5181600" cy="4351338"/>
          </a:xfrm>
        </p:spPr>
        <p:txBody>
          <a:bodyPr/>
          <a:lstStyle/>
          <a:p>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2E9715A9-2D4E-8A48-9F4C-8FFE49682AFC}"/>
              </a:ext>
            </a:extLst>
          </p:cNvPr>
          <p:cNvSpPr>
            <a:spLocks noGrp="1"/>
          </p:cNvSpPr>
          <p:nvPr>
            <p:ph sz="half" idx="2"/>
          </p:nvPr>
        </p:nvSpPr>
        <p:spPr>
          <a:xfrm>
            <a:off x="6172200" y="1825625"/>
            <a:ext cx="5181600" cy="4351338"/>
          </a:xfrm>
        </p:spPr>
        <p:txBody>
          <a:body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171F0AEC-87B1-E641-A4C1-3E15F4FE49EE}"/>
              </a:ext>
            </a:extLst>
          </p:cNvPr>
          <p:cNvSpPr>
            <a:spLocks noGrp="1"/>
          </p:cNvSpPr>
          <p:nvPr>
            <p:ph type="dt" sz="half" idx="10"/>
          </p:nvPr>
        </p:nvSpPr>
        <p:spPr/>
        <p:txBody>
          <a:bodyPr/>
          <a:lstStyle/>
          <a:p>
            <a:fld id="{1CB04753-E9B1-5941-8217-B6FFE3355B7D}" type="datetime1">
              <a:rPr lang="nl-NL" smtClean="0"/>
              <a:t>10-5-2021</a:t>
            </a:fld>
            <a:endParaRPr lang="nl-NL"/>
          </a:p>
        </p:txBody>
      </p:sp>
      <p:sp>
        <p:nvSpPr>
          <p:cNvPr id="6" name="Tijdelijke aanduiding voor voettekst 5">
            <a:extLst>
              <a:ext uri="{FF2B5EF4-FFF2-40B4-BE49-F238E27FC236}">
                <a16:creationId xmlns:a16="http://schemas.microsoft.com/office/drawing/2014/main" id="{67AF3B21-8C06-B84D-8426-3F19C577362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9A60052-D26B-254F-A765-F95C29913750}"/>
              </a:ext>
            </a:extLst>
          </p:cNvPr>
          <p:cNvSpPr>
            <a:spLocks noGrp="1"/>
          </p:cNvSpPr>
          <p:nvPr>
            <p:ph type="sldNum" sz="quarter" idx="12"/>
          </p:nvPr>
        </p:nvSpPr>
        <p:spPr/>
        <p:txBody>
          <a:bodyPr/>
          <a:lstStyle/>
          <a:p>
            <a:fld id="{AAA66DD6-215E-C146-902A-C6D08339E34D}" type="slidenum">
              <a:rPr lang="nl-NL" smtClean="0"/>
              <a:t>‹nr.›</a:t>
            </a:fld>
            <a:endParaRPr lang="nl-NL"/>
          </a:p>
        </p:txBody>
      </p:sp>
    </p:spTree>
    <p:extLst>
      <p:ext uri="{BB962C8B-B14F-4D97-AF65-F5344CB8AC3E}">
        <p14:creationId xmlns:p14="http://schemas.microsoft.com/office/powerpoint/2010/main" val="4084166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7EA078-4BED-8242-B973-D6405BA08F08}"/>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EF3D5466-66C4-7244-AAA5-349F05684A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88C5E21A-4604-FC4D-A471-06A9B3CC51BB}"/>
              </a:ext>
            </a:extLst>
          </p:cNvPr>
          <p:cNvSpPr>
            <a:spLocks noGrp="1"/>
          </p:cNvSpPr>
          <p:nvPr>
            <p:ph sz="half" idx="2"/>
          </p:nvPr>
        </p:nvSpPr>
        <p:spPr>
          <a:xfrm>
            <a:off x="839788" y="2505075"/>
            <a:ext cx="5157787" cy="3684588"/>
          </a:xfrm>
        </p:spPr>
        <p:txBody>
          <a:bodyPr/>
          <a:lstStyle/>
          <a:p>
            <a:r>
              <a:rPr lang="nl-NL"/>
              <a:t>Tekststijl van het model bewerken
Tweede niveau
Derde niveau
Vierde niveau
Vijfde niveau</a:t>
            </a:r>
          </a:p>
        </p:txBody>
      </p:sp>
      <p:sp>
        <p:nvSpPr>
          <p:cNvPr id="5" name="Tijdelijke aanduiding voor tekst 4">
            <a:extLst>
              <a:ext uri="{FF2B5EF4-FFF2-40B4-BE49-F238E27FC236}">
                <a16:creationId xmlns:a16="http://schemas.microsoft.com/office/drawing/2014/main" id="{7D220228-288F-9E45-B7FD-124287FD3E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a:t>Tekststijl van het model bewerken
Tweede niveau
Derde niveau
Vierde niveau
Vijfde niveau</a:t>
            </a:r>
          </a:p>
        </p:txBody>
      </p:sp>
      <p:sp>
        <p:nvSpPr>
          <p:cNvPr id="6" name="Tijdelijke aanduiding voor inhoud 5">
            <a:extLst>
              <a:ext uri="{FF2B5EF4-FFF2-40B4-BE49-F238E27FC236}">
                <a16:creationId xmlns:a16="http://schemas.microsoft.com/office/drawing/2014/main" id="{5879A45F-4B68-454B-929E-838CD75E122B}"/>
              </a:ext>
            </a:extLst>
          </p:cNvPr>
          <p:cNvSpPr>
            <a:spLocks noGrp="1"/>
          </p:cNvSpPr>
          <p:nvPr>
            <p:ph sz="quarter" idx="4"/>
          </p:nvPr>
        </p:nvSpPr>
        <p:spPr>
          <a:xfrm>
            <a:off x="6172200" y="2505075"/>
            <a:ext cx="5183188" cy="3684588"/>
          </a:xfrm>
        </p:spPr>
        <p:txBody>
          <a:bodyPr/>
          <a:lstStyle/>
          <a:p>
            <a:r>
              <a:rPr lang="nl-NL"/>
              <a:t>Tekststijl van het model bewerken
Tweede niveau
Derde niveau
Vierde niveau
Vijfde niveau</a:t>
            </a:r>
          </a:p>
        </p:txBody>
      </p:sp>
      <p:sp>
        <p:nvSpPr>
          <p:cNvPr id="7" name="Tijdelijke aanduiding voor datum 6">
            <a:extLst>
              <a:ext uri="{FF2B5EF4-FFF2-40B4-BE49-F238E27FC236}">
                <a16:creationId xmlns:a16="http://schemas.microsoft.com/office/drawing/2014/main" id="{6C5608F1-D063-D941-8013-C996013C02D1}"/>
              </a:ext>
            </a:extLst>
          </p:cNvPr>
          <p:cNvSpPr>
            <a:spLocks noGrp="1"/>
          </p:cNvSpPr>
          <p:nvPr>
            <p:ph type="dt" sz="half" idx="10"/>
          </p:nvPr>
        </p:nvSpPr>
        <p:spPr/>
        <p:txBody>
          <a:bodyPr/>
          <a:lstStyle/>
          <a:p>
            <a:fld id="{25522C9A-B8A7-5143-BE84-03A40288657C}" type="datetime1">
              <a:rPr lang="nl-NL" smtClean="0"/>
              <a:t>10-5-2021</a:t>
            </a:fld>
            <a:endParaRPr lang="nl-NL"/>
          </a:p>
        </p:txBody>
      </p:sp>
      <p:sp>
        <p:nvSpPr>
          <p:cNvPr id="8" name="Tijdelijke aanduiding voor voettekst 7">
            <a:extLst>
              <a:ext uri="{FF2B5EF4-FFF2-40B4-BE49-F238E27FC236}">
                <a16:creationId xmlns:a16="http://schemas.microsoft.com/office/drawing/2014/main" id="{94BC069A-46F8-0C4C-93A8-8C170DE3CFEA}"/>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54591823-F47C-4644-85E3-34A1B6A4291B}"/>
              </a:ext>
            </a:extLst>
          </p:cNvPr>
          <p:cNvSpPr>
            <a:spLocks noGrp="1"/>
          </p:cNvSpPr>
          <p:nvPr>
            <p:ph type="sldNum" sz="quarter" idx="12"/>
          </p:nvPr>
        </p:nvSpPr>
        <p:spPr/>
        <p:txBody>
          <a:bodyPr/>
          <a:lstStyle/>
          <a:p>
            <a:fld id="{AAA66DD6-215E-C146-902A-C6D08339E34D}" type="slidenum">
              <a:rPr lang="nl-NL" smtClean="0"/>
              <a:t>‹nr.›</a:t>
            </a:fld>
            <a:endParaRPr lang="nl-NL"/>
          </a:p>
        </p:txBody>
      </p:sp>
    </p:spTree>
    <p:extLst>
      <p:ext uri="{BB962C8B-B14F-4D97-AF65-F5344CB8AC3E}">
        <p14:creationId xmlns:p14="http://schemas.microsoft.com/office/powerpoint/2010/main" val="4107021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969E97-BE71-1649-95C1-DD4BF10DDB0B}"/>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9F58BCCF-DF31-8341-8149-7D618B54A422}"/>
              </a:ext>
            </a:extLst>
          </p:cNvPr>
          <p:cNvSpPr>
            <a:spLocks noGrp="1"/>
          </p:cNvSpPr>
          <p:nvPr>
            <p:ph type="dt" sz="half" idx="10"/>
          </p:nvPr>
        </p:nvSpPr>
        <p:spPr/>
        <p:txBody>
          <a:bodyPr/>
          <a:lstStyle/>
          <a:p>
            <a:fld id="{7ED6A054-BBC8-8C46-B4E0-53F3A7A4B231}" type="datetime1">
              <a:rPr lang="nl-NL" smtClean="0"/>
              <a:t>10-5-2021</a:t>
            </a:fld>
            <a:endParaRPr lang="nl-NL"/>
          </a:p>
        </p:txBody>
      </p:sp>
      <p:sp>
        <p:nvSpPr>
          <p:cNvPr id="4" name="Tijdelijke aanduiding voor voettekst 3">
            <a:extLst>
              <a:ext uri="{FF2B5EF4-FFF2-40B4-BE49-F238E27FC236}">
                <a16:creationId xmlns:a16="http://schemas.microsoft.com/office/drawing/2014/main" id="{D959E76F-04C3-7941-89B6-EDDDD80F9979}"/>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3CFD670-BA7E-844D-A1C4-E8DBB0077513}"/>
              </a:ext>
            </a:extLst>
          </p:cNvPr>
          <p:cNvSpPr>
            <a:spLocks noGrp="1"/>
          </p:cNvSpPr>
          <p:nvPr>
            <p:ph type="sldNum" sz="quarter" idx="12"/>
          </p:nvPr>
        </p:nvSpPr>
        <p:spPr/>
        <p:txBody>
          <a:bodyPr/>
          <a:lstStyle/>
          <a:p>
            <a:fld id="{AAA66DD6-215E-C146-902A-C6D08339E34D}" type="slidenum">
              <a:rPr lang="nl-NL" smtClean="0"/>
              <a:t>‹nr.›</a:t>
            </a:fld>
            <a:endParaRPr lang="nl-NL"/>
          </a:p>
        </p:txBody>
      </p:sp>
    </p:spTree>
    <p:extLst>
      <p:ext uri="{BB962C8B-B14F-4D97-AF65-F5344CB8AC3E}">
        <p14:creationId xmlns:p14="http://schemas.microsoft.com/office/powerpoint/2010/main" val="1006225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454EF0F-B057-9341-BCEA-CE07FCA0FF30}"/>
              </a:ext>
            </a:extLst>
          </p:cNvPr>
          <p:cNvSpPr>
            <a:spLocks noGrp="1"/>
          </p:cNvSpPr>
          <p:nvPr>
            <p:ph type="dt" sz="half" idx="10"/>
          </p:nvPr>
        </p:nvSpPr>
        <p:spPr/>
        <p:txBody>
          <a:bodyPr/>
          <a:lstStyle/>
          <a:p>
            <a:fld id="{C1D72DA7-C6B5-344D-AA56-6D8ED54268F2}" type="datetime1">
              <a:rPr lang="nl-NL" smtClean="0"/>
              <a:t>10-5-2021</a:t>
            </a:fld>
            <a:endParaRPr lang="nl-NL"/>
          </a:p>
        </p:txBody>
      </p:sp>
      <p:sp>
        <p:nvSpPr>
          <p:cNvPr id="3" name="Tijdelijke aanduiding voor voettekst 2">
            <a:extLst>
              <a:ext uri="{FF2B5EF4-FFF2-40B4-BE49-F238E27FC236}">
                <a16:creationId xmlns:a16="http://schemas.microsoft.com/office/drawing/2014/main" id="{CE720241-B9AB-A145-B749-B96CF9727916}"/>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A4C23BE7-9455-7D47-BAD6-350BD15D295F}"/>
              </a:ext>
            </a:extLst>
          </p:cNvPr>
          <p:cNvSpPr>
            <a:spLocks noGrp="1"/>
          </p:cNvSpPr>
          <p:nvPr>
            <p:ph type="sldNum" sz="quarter" idx="12"/>
          </p:nvPr>
        </p:nvSpPr>
        <p:spPr/>
        <p:txBody>
          <a:bodyPr/>
          <a:lstStyle/>
          <a:p>
            <a:fld id="{AAA66DD6-215E-C146-902A-C6D08339E34D}" type="slidenum">
              <a:rPr lang="nl-NL" smtClean="0"/>
              <a:t>‹nr.›</a:t>
            </a:fld>
            <a:endParaRPr lang="nl-NL"/>
          </a:p>
        </p:txBody>
      </p:sp>
    </p:spTree>
    <p:extLst>
      <p:ext uri="{BB962C8B-B14F-4D97-AF65-F5344CB8AC3E}">
        <p14:creationId xmlns:p14="http://schemas.microsoft.com/office/powerpoint/2010/main" val="439350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FF0A45-A474-C144-A180-37A1AFFE134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8BB81A35-E8AC-194C-9133-595396D41F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nl-NL"/>
              <a:t>Tekststijl van het model bewerken
Tweede niveau
Derde niveau
Vierde niveau
Vijfde niveau</a:t>
            </a:r>
          </a:p>
        </p:txBody>
      </p:sp>
      <p:sp>
        <p:nvSpPr>
          <p:cNvPr id="4" name="Tijdelijke aanduiding voor tekst 3">
            <a:extLst>
              <a:ext uri="{FF2B5EF4-FFF2-40B4-BE49-F238E27FC236}">
                <a16:creationId xmlns:a16="http://schemas.microsoft.com/office/drawing/2014/main" id="{603BA7AA-0F79-D344-B1E9-B194834C43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357D7EB9-83ED-654B-8D3D-28A81EC33A0F}"/>
              </a:ext>
            </a:extLst>
          </p:cNvPr>
          <p:cNvSpPr>
            <a:spLocks noGrp="1"/>
          </p:cNvSpPr>
          <p:nvPr>
            <p:ph type="dt" sz="half" idx="10"/>
          </p:nvPr>
        </p:nvSpPr>
        <p:spPr/>
        <p:txBody>
          <a:bodyPr/>
          <a:lstStyle/>
          <a:p>
            <a:fld id="{27754BBD-A572-2648-BA55-C71A8DFC51A2}" type="datetime1">
              <a:rPr lang="nl-NL" smtClean="0"/>
              <a:t>10-5-2021</a:t>
            </a:fld>
            <a:endParaRPr lang="nl-NL"/>
          </a:p>
        </p:txBody>
      </p:sp>
      <p:sp>
        <p:nvSpPr>
          <p:cNvPr id="6" name="Tijdelijke aanduiding voor voettekst 5">
            <a:extLst>
              <a:ext uri="{FF2B5EF4-FFF2-40B4-BE49-F238E27FC236}">
                <a16:creationId xmlns:a16="http://schemas.microsoft.com/office/drawing/2014/main" id="{A2626D48-F877-264A-A5F4-32CD6D178C0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02E5460-B160-B04D-8921-940CB090740C}"/>
              </a:ext>
            </a:extLst>
          </p:cNvPr>
          <p:cNvSpPr>
            <a:spLocks noGrp="1"/>
          </p:cNvSpPr>
          <p:nvPr>
            <p:ph type="sldNum" sz="quarter" idx="12"/>
          </p:nvPr>
        </p:nvSpPr>
        <p:spPr/>
        <p:txBody>
          <a:bodyPr/>
          <a:lstStyle/>
          <a:p>
            <a:fld id="{AAA66DD6-215E-C146-902A-C6D08339E34D}" type="slidenum">
              <a:rPr lang="nl-NL" smtClean="0"/>
              <a:t>‹nr.›</a:t>
            </a:fld>
            <a:endParaRPr lang="nl-NL"/>
          </a:p>
        </p:txBody>
      </p:sp>
    </p:spTree>
    <p:extLst>
      <p:ext uri="{BB962C8B-B14F-4D97-AF65-F5344CB8AC3E}">
        <p14:creationId xmlns:p14="http://schemas.microsoft.com/office/powerpoint/2010/main" val="2432841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87E683-30AB-1C49-BB56-BFC3AC048E9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96EC090E-A58F-5644-80D9-538E1AF567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CBA9CF70-05EA-0D4A-AA92-C703767232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C3F92E5F-FFA1-F545-A201-753679749626}"/>
              </a:ext>
            </a:extLst>
          </p:cNvPr>
          <p:cNvSpPr>
            <a:spLocks noGrp="1"/>
          </p:cNvSpPr>
          <p:nvPr>
            <p:ph type="dt" sz="half" idx="10"/>
          </p:nvPr>
        </p:nvSpPr>
        <p:spPr/>
        <p:txBody>
          <a:bodyPr/>
          <a:lstStyle/>
          <a:p>
            <a:fld id="{6A11CEEB-B3E0-3E43-B645-30BCA1EBCE4D}" type="datetime1">
              <a:rPr lang="nl-NL" smtClean="0"/>
              <a:t>10-5-2021</a:t>
            </a:fld>
            <a:endParaRPr lang="nl-NL"/>
          </a:p>
        </p:txBody>
      </p:sp>
      <p:sp>
        <p:nvSpPr>
          <p:cNvPr id="6" name="Tijdelijke aanduiding voor voettekst 5">
            <a:extLst>
              <a:ext uri="{FF2B5EF4-FFF2-40B4-BE49-F238E27FC236}">
                <a16:creationId xmlns:a16="http://schemas.microsoft.com/office/drawing/2014/main" id="{3F052479-070A-B44B-B9C7-CBAD6A34563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009058C-7F98-B546-BF03-32A822096086}"/>
              </a:ext>
            </a:extLst>
          </p:cNvPr>
          <p:cNvSpPr>
            <a:spLocks noGrp="1"/>
          </p:cNvSpPr>
          <p:nvPr>
            <p:ph type="sldNum" sz="quarter" idx="12"/>
          </p:nvPr>
        </p:nvSpPr>
        <p:spPr/>
        <p:txBody>
          <a:bodyPr/>
          <a:lstStyle/>
          <a:p>
            <a:fld id="{AAA66DD6-215E-C146-902A-C6D08339E34D}" type="slidenum">
              <a:rPr lang="nl-NL" smtClean="0"/>
              <a:t>‹nr.›</a:t>
            </a:fld>
            <a:endParaRPr lang="nl-NL"/>
          </a:p>
        </p:txBody>
      </p:sp>
    </p:spTree>
    <p:extLst>
      <p:ext uri="{BB962C8B-B14F-4D97-AF65-F5344CB8AC3E}">
        <p14:creationId xmlns:p14="http://schemas.microsoft.com/office/powerpoint/2010/main" val="1295959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3F0D17B-C71B-7042-8EF5-1D81D3AE09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C1AEFCBE-17D0-0B42-AA79-6476C871BB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530C550B-217B-CF45-8882-5974AA122F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D30FC2-51C9-9C42-87E6-B73FB860C215}" type="datetime1">
              <a:rPr lang="nl-NL" smtClean="0"/>
              <a:t>10-5-2021</a:t>
            </a:fld>
            <a:endParaRPr lang="nl-NL"/>
          </a:p>
        </p:txBody>
      </p:sp>
      <p:sp>
        <p:nvSpPr>
          <p:cNvPr id="5" name="Tijdelijke aanduiding voor voettekst 4">
            <a:extLst>
              <a:ext uri="{FF2B5EF4-FFF2-40B4-BE49-F238E27FC236}">
                <a16:creationId xmlns:a16="http://schemas.microsoft.com/office/drawing/2014/main" id="{81C622D6-7D36-A341-998E-31DE9C5A3E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8A1C8FC7-F03C-A546-8E42-9601E60E0E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A66DD6-215E-C146-902A-C6D08339E34D}" type="slidenum">
              <a:rPr lang="nl-NL" smtClean="0"/>
              <a:t>‹nr.›</a:t>
            </a:fld>
            <a:endParaRPr lang="nl-NL"/>
          </a:p>
        </p:txBody>
      </p:sp>
    </p:spTree>
    <p:extLst>
      <p:ext uri="{BB962C8B-B14F-4D97-AF65-F5344CB8AC3E}">
        <p14:creationId xmlns:p14="http://schemas.microsoft.com/office/powerpoint/2010/main" val="1080483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7.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5.png"/><Relationship Id="rId4" Type="http://schemas.openxmlformats.org/officeDocument/2006/relationships/diagramData" Target="../diagrams/data1.xml"/><Relationship Id="rId9"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4.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22EDD0-F21D-44D3-AE47-C2B906C18C80}"/>
              </a:ext>
            </a:extLst>
          </p:cNvPr>
          <p:cNvSpPr>
            <a:spLocks noGrp="1"/>
          </p:cNvSpPr>
          <p:nvPr>
            <p:ph type="sldNum" sz="quarter" idx="12"/>
          </p:nvPr>
        </p:nvSpPr>
        <p:spPr/>
        <p:txBody>
          <a:bodyPr/>
          <a:lstStyle/>
          <a:p>
            <a:fld id="{AAA66DD6-215E-C146-902A-C6D08339E34D}" type="slidenum">
              <a:rPr lang="nl-NL" smtClean="0"/>
              <a:t>1</a:t>
            </a:fld>
            <a:endParaRPr lang="nl-NL"/>
          </a:p>
        </p:txBody>
      </p:sp>
      <p:pic>
        <p:nvPicPr>
          <p:cNvPr id="4" name="Picture 3" descr="Diagram, engineering drawing&#10;&#10;Description automatically generated">
            <a:extLst>
              <a:ext uri="{FF2B5EF4-FFF2-40B4-BE49-F238E27FC236}">
                <a16:creationId xmlns:a16="http://schemas.microsoft.com/office/drawing/2014/main" id="{36ECDBA4-6662-46CF-96B8-3D316BB717C5}"/>
              </a:ext>
            </a:extLst>
          </p:cNvPr>
          <p:cNvPicPr>
            <a:picLocks noChangeAspect="1"/>
          </p:cNvPicPr>
          <p:nvPr/>
        </p:nvPicPr>
        <p:blipFill>
          <a:blip r:embed="rId2"/>
          <a:stretch>
            <a:fillRect/>
          </a:stretch>
        </p:blipFill>
        <p:spPr>
          <a:xfrm>
            <a:off x="-1" y="0"/>
            <a:ext cx="12766683" cy="6858000"/>
          </a:xfrm>
          <a:prstGeom prst="rect">
            <a:avLst/>
          </a:prstGeom>
        </p:spPr>
      </p:pic>
      <p:sp>
        <p:nvSpPr>
          <p:cNvPr id="3" name="Tekstvak 2"/>
          <p:cNvSpPr txBox="1"/>
          <p:nvPr/>
        </p:nvSpPr>
        <p:spPr>
          <a:xfrm>
            <a:off x="2493035" y="4494363"/>
            <a:ext cx="7902997" cy="830997"/>
          </a:xfrm>
          <a:prstGeom prst="rect">
            <a:avLst/>
          </a:prstGeom>
          <a:noFill/>
        </p:spPr>
        <p:txBody>
          <a:bodyPr wrap="none" rtlCol="0">
            <a:spAutoFit/>
          </a:bodyPr>
          <a:lstStyle/>
          <a:p>
            <a:r>
              <a:rPr lang="nl-NL" sz="4800" b="1" dirty="0" smtClean="0">
                <a:solidFill>
                  <a:schemeClr val="bg1"/>
                </a:solidFill>
              </a:rPr>
              <a:t>Procesmining in het onderwijs</a:t>
            </a:r>
            <a:endParaRPr lang="nl-NL" sz="4800" b="1" dirty="0">
              <a:solidFill>
                <a:schemeClr val="bg1"/>
              </a:solidFill>
            </a:endParaRPr>
          </a:p>
        </p:txBody>
      </p:sp>
    </p:spTree>
    <p:extLst>
      <p:ext uri="{BB962C8B-B14F-4D97-AF65-F5344CB8AC3E}">
        <p14:creationId xmlns:p14="http://schemas.microsoft.com/office/powerpoint/2010/main" val="22187472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smtClean="0">
                <a:solidFill>
                  <a:srgbClr val="43A5DB"/>
                </a:solidFill>
                <a:latin typeface="Montserrat Medium" pitchFamily="2" charset="77"/>
              </a:rPr>
              <a:t>Aanpak Open Universiteit</a:t>
            </a:r>
            <a:endParaRPr lang="nl-NL" sz="2800" dirty="0">
              <a:solidFill>
                <a:srgbClr val="E05F30"/>
              </a:solidFill>
              <a:latin typeface="Montserrat Medium" pitchFamily="2" charset="77"/>
            </a:endParaRPr>
          </a:p>
        </p:txBody>
      </p:sp>
      <p:pic>
        <p:nvPicPr>
          <p:cNvPr id="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3"/>
          <a:stretch>
            <a:fillRect/>
          </a:stretch>
        </p:blipFill>
        <p:spPr>
          <a:xfrm>
            <a:off x="249383" y="176569"/>
            <a:ext cx="1647873" cy="1650670"/>
          </a:xfrm>
        </p:spPr>
      </p:pic>
      <p:sp>
        <p:nvSpPr>
          <p:cNvPr id="6"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sp>
        <p:nvSpPr>
          <p:cNvPr id="7" name="Tijdelijke aanduiding voor dianummer 6">
            <a:extLst>
              <a:ext uri="{FF2B5EF4-FFF2-40B4-BE49-F238E27FC236}">
                <a16:creationId xmlns:a16="http://schemas.microsoft.com/office/drawing/2014/main" id="{E006C5CA-B26B-9E41-AF04-6144CAF253EC}"/>
              </a:ext>
            </a:extLst>
          </p:cNvPr>
          <p:cNvSpPr>
            <a:spLocks noGrp="1"/>
          </p:cNvSpPr>
          <p:nvPr>
            <p:ph type="sldNum" sz="quarter" idx="12"/>
          </p:nvPr>
        </p:nvSpPr>
        <p:spPr/>
        <p:txBody>
          <a:bodyPr/>
          <a:lstStyle/>
          <a:p>
            <a:fld id="{AAA66DD6-215E-C146-902A-C6D08339E34D}" type="slidenum">
              <a:rPr lang="nl-NL" smtClean="0"/>
              <a:t>10</a:t>
            </a:fld>
            <a:endParaRPr lang="nl-NL"/>
          </a:p>
        </p:txBody>
      </p:sp>
      <p:sp>
        <p:nvSpPr>
          <p:cNvPr id="19" name="TextBox 13">
            <a:extLst>
              <a:ext uri="{FF2B5EF4-FFF2-40B4-BE49-F238E27FC236}">
                <a16:creationId xmlns:a16="http://schemas.microsoft.com/office/drawing/2014/main" id="{37CDA32F-20E0-9F4F-9256-A07491C1BD14}"/>
              </a:ext>
            </a:extLst>
          </p:cNvPr>
          <p:cNvSpPr txBox="1"/>
          <p:nvPr/>
        </p:nvSpPr>
        <p:spPr>
          <a:xfrm>
            <a:off x="3793900" y="1350920"/>
            <a:ext cx="7023521" cy="4478149"/>
          </a:xfrm>
          <a:prstGeom prst="rect">
            <a:avLst/>
          </a:prstGeom>
          <a:noFill/>
        </p:spPr>
        <p:txBody>
          <a:bodyPr wrap="square" rtlCol="0">
            <a:spAutoFit/>
          </a:bodyPr>
          <a:lstStyle/>
          <a:p>
            <a:pPr marL="270000" lvl="0">
              <a:spcBef>
                <a:spcPts val="600"/>
              </a:spcBef>
            </a:pPr>
            <a:r>
              <a:rPr lang="nl-NL" sz="1600" dirty="0">
                <a:solidFill>
                  <a:prstClr val="black"/>
                </a:solidFill>
                <a:latin typeface="Montserrat" pitchFamily="2" charset="77"/>
              </a:rPr>
              <a:t> </a:t>
            </a:r>
            <a:br>
              <a:rPr lang="nl-NL" sz="1600" dirty="0">
                <a:solidFill>
                  <a:prstClr val="black"/>
                </a:solidFill>
                <a:latin typeface="Montserrat" pitchFamily="2" charset="77"/>
              </a:rPr>
            </a:br>
            <a:endParaRPr lang="nl-NL" sz="1600" dirty="0">
              <a:solidFill>
                <a:prstClr val="black"/>
              </a:solidFill>
              <a:latin typeface="Montserrat" pitchFamily="2" charset="77"/>
            </a:endParaRPr>
          </a:p>
          <a:p>
            <a:pPr marL="270000" lvl="0">
              <a:spcBef>
                <a:spcPts val="600"/>
              </a:spcBef>
            </a:pPr>
            <a:r>
              <a:rPr lang="nl-NL" sz="1600" b="1" dirty="0" smtClean="0">
                <a:solidFill>
                  <a:prstClr val="black"/>
                </a:solidFill>
                <a:latin typeface="Montserrat" pitchFamily="2" charset="77"/>
              </a:rPr>
              <a:t>Laat systemen loggen</a:t>
            </a:r>
            <a:r>
              <a:rPr lang="nl-NL" sz="1600" dirty="0" smtClean="0">
                <a:solidFill>
                  <a:prstClr val="black"/>
                </a:solidFill>
                <a:latin typeface="Montserrat" pitchFamily="2" charset="77"/>
              </a:rPr>
              <a:t>: CSV </a:t>
            </a:r>
            <a:r>
              <a:rPr lang="nl-NL" sz="1600" dirty="0">
                <a:solidFill>
                  <a:prstClr val="black"/>
                </a:solidFill>
                <a:latin typeface="Montserrat" pitchFamily="2" charset="77"/>
              </a:rPr>
              <a:t>bestand </a:t>
            </a:r>
            <a:r>
              <a:rPr lang="nl-NL" sz="1600" dirty="0" smtClean="0">
                <a:solidFill>
                  <a:prstClr val="black"/>
                </a:solidFill>
                <a:latin typeface="Montserrat" pitchFamily="2" charset="77"/>
              </a:rPr>
              <a:t>met eventlog</a:t>
            </a:r>
            <a:endParaRPr lang="nl-NL" sz="1600" dirty="0">
              <a:solidFill>
                <a:prstClr val="black"/>
              </a:solidFill>
              <a:latin typeface="Montserrat" pitchFamily="2" charset="77"/>
            </a:endParaRPr>
          </a:p>
          <a:p>
            <a:pPr marL="270000" lvl="0">
              <a:spcBef>
                <a:spcPts val="600"/>
              </a:spcBef>
            </a:pP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smtClean="0">
                <a:solidFill>
                  <a:prstClr val="black"/>
                </a:solidFill>
                <a:latin typeface="Montserrat" pitchFamily="2" charset="77"/>
              </a:rPr>
              <a:t>Neem procesmining tool en </a:t>
            </a:r>
            <a:r>
              <a:rPr lang="nl-NL" sz="1600" b="1" dirty="0" smtClean="0">
                <a:solidFill>
                  <a:prstClr val="black"/>
                </a:solidFill>
                <a:latin typeface="Montserrat" pitchFamily="2" charset="77"/>
              </a:rPr>
              <a:t>bekijk de ‘sporen’</a:t>
            </a: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b="1" dirty="0" smtClean="0">
                <a:solidFill>
                  <a:prstClr val="black"/>
                </a:solidFill>
                <a:latin typeface="Montserrat" pitchFamily="2" charset="77"/>
              </a:rPr>
              <a:t>Bouw</a:t>
            </a:r>
            <a:r>
              <a:rPr lang="nl-NL" sz="1600" dirty="0" smtClean="0">
                <a:solidFill>
                  <a:prstClr val="black"/>
                </a:solidFill>
                <a:latin typeface="Montserrat" pitchFamily="2" charset="77"/>
              </a:rPr>
              <a:t> je rapport, dashboard of analyse</a:t>
            </a: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endParaRPr lang="nl-NL" sz="1400" dirty="0">
              <a:solidFill>
                <a:prstClr val="black"/>
              </a:solidFill>
              <a:latin typeface="Montserrat" pitchFamily="2" charset="77"/>
            </a:endParaRPr>
          </a:p>
          <a:p>
            <a:pPr marL="555750" lvl="0" indent="-285750">
              <a:spcBef>
                <a:spcPts val="600"/>
              </a:spcBef>
              <a:buFont typeface="Wingdings" panose="05000000000000000000" pitchFamily="2" charset="2"/>
              <a:buChar char="ü"/>
            </a:pPr>
            <a:endParaRPr lang="nl-NL" sz="1400" dirty="0">
              <a:solidFill>
                <a:prstClr val="black"/>
              </a:solidFill>
              <a:latin typeface="Montserrat" pitchFamily="2" charset="77"/>
            </a:endParaRPr>
          </a:p>
          <a:p>
            <a:endParaRPr lang="nl-NL" dirty="0">
              <a:latin typeface="Montserrat" pitchFamily="2" charset="77"/>
            </a:endParaRPr>
          </a:p>
        </p:txBody>
      </p:sp>
      <p:grpSp>
        <p:nvGrpSpPr>
          <p:cNvPr id="13" name="Group 12">
            <a:extLst>
              <a:ext uri="{FF2B5EF4-FFF2-40B4-BE49-F238E27FC236}">
                <a16:creationId xmlns:a16="http://schemas.microsoft.com/office/drawing/2014/main" id="{9E402B97-5185-45C5-A481-200F63176C93}"/>
              </a:ext>
            </a:extLst>
          </p:cNvPr>
          <p:cNvGrpSpPr/>
          <p:nvPr/>
        </p:nvGrpSpPr>
        <p:grpSpPr>
          <a:xfrm>
            <a:off x="3144078" y="1625464"/>
            <a:ext cx="769780" cy="884805"/>
            <a:chOff x="2080320" y="695"/>
            <a:chExt cx="769780" cy="884805"/>
          </a:xfrm>
        </p:grpSpPr>
        <p:sp>
          <p:nvSpPr>
            <p:cNvPr id="14" name="Hexagon 13">
              <a:extLst>
                <a:ext uri="{FF2B5EF4-FFF2-40B4-BE49-F238E27FC236}">
                  <a16:creationId xmlns:a16="http://schemas.microsoft.com/office/drawing/2014/main" id="{D28BBBBD-5155-4DF6-9E56-9C6CC42BA255}"/>
                </a:ext>
              </a:extLst>
            </p:cNvPr>
            <p:cNvSpPr/>
            <p:nvPr/>
          </p:nvSpPr>
          <p:spPr>
            <a:xfrm rot="5400000">
              <a:off x="2022807" y="58208"/>
              <a:ext cx="884805" cy="769780"/>
            </a:xfrm>
            <a:prstGeom prst="hexagon">
              <a:avLst>
                <a:gd name="adj" fmla="val 25000"/>
                <a:gd name="vf" fmla="val 115470"/>
              </a:avLst>
            </a:prstGeom>
            <a:solidFill>
              <a:srgbClr val="43A5D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Hexagon 4">
              <a:extLst>
                <a:ext uri="{FF2B5EF4-FFF2-40B4-BE49-F238E27FC236}">
                  <a16:creationId xmlns:a16="http://schemas.microsoft.com/office/drawing/2014/main" id="{641790EC-138C-4E17-AB7A-441E47CB83E8}"/>
                </a:ext>
              </a:extLst>
            </p:cNvPr>
            <p:cNvSpPr txBox="1"/>
            <p:nvPr/>
          </p:nvSpPr>
          <p:spPr>
            <a:xfrm>
              <a:off x="2200276" y="138578"/>
              <a:ext cx="529866" cy="609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Museo Sans 100" panose="02000000000000000000" pitchFamily="50" charset="0"/>
                </a:rPr>
                <a:t>1</a:t>
              </a:r>
              <a:endParaRPr lang="nl-NL" sz="1800" kern="1200" dirty="0">
                <a:solidFill>
                  <a:schemeClr val="tx1"/>
                </a:solidFill>
                <a:latin typeface="Museo Sans 100" panose="02000000000000000000" pitchFamily="50" charset="0"/>
              </a:endParaRPr>
            </a:p>
          </p:txBody>
        </p:sp>
      </p:grpSp>
      <p:grpSp>
        <p:nvGrpSpPr>
          <p:cNvPr id="16" name="Group 15">
            <a:extLst>
              <a:ext uri="{FF2B5EF4-FFF2-40B4-BE49-F238E27FC236}">
                <a16:creationId xmlns:a16="http://schemas.microsoft.com/office/drawing/2014/main" id="{02B043D5-88B5-4692-A745-7CD8A34B9BBB}"/>
              </a:ext>
            </a:extLst>
          </p:cNvPr>
          <p:cNvGrpSpPr/>
          <p:nvPr/>
        </p:nvGrpSpPr>
        <p:grpSpPr>
          <a:xfrm>
            <a:off x="3144078" y="3851760"/>
            <a:ext cx="769780" cy="884805"/>
            <a:chOff x="2080320" y="695"/>
            <a:chExt cx="769780" cy="884805"/>
          </a:xfrm>
        </p:grpSpPr>
        <p:sp>
          <p:nvSpPr>
            <p:cNvPr id="17" name="Hexagon 16">
              <a:extLst>
                <a:ext uri="{FF2B5EF4-FFF2-40B4-BE49-F238E27FC236}">
                  <a16:creationId xmlns:a16="http://schemas.microsoft.com/office/drawing/2014/main" id="{C1AA9030-C49C-452D-A13C-C4B4A028F7E0}"/>
                </a:ext>
              </a:extLst>
            </p:cNvPr>
            <p:cNvSpPr/>
            <p:nvPr/>
          </p:nvSpPr>
          <p:spPr>
            <a:xfrm rot="5400000">
              <a:off x="2022807" y="58208"/>
              <a:ext cx="884805" cy="769780"/>
            </a:xfrm>
            <a:prstGeom prst="hexagon">
              <a:avLst>
                <a:gd name="adj" fmla="val 25000"/>
                <a:gd name="vf" fmla="val 115470"/>
              </a:avLst>
            </a:prstGeom>
            <a:solidFill>
              <a:srgbClr val="43A5D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Hexagon 4">
              <a:extLst>
                <a:ext uri="{FF2B5EF4-FFF2-40B4-BE49-F238E27FC236}">
                  <a16:creationId xmlns:a16="http://schemas.microsoft.com/office/drawing/2014/main" id="{3322076B-1015-495C-8921-BBA8AF8E52E4}"/>
                </a:ext>
              </a:extLst>
            </p:cNvPr>
            <p:cNvSpPr txBox="1"/>
            <p:nvPr/>
          </p:nvSpPr>
          <p:spPr>
            <a:xfrm>
              <a:off x="2200276" y="138578"/>
              <a:ext cx="529866" cy="609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Museo Sans 100" panose="02000000000000000000" pitchFamily="50" charset="0"/>
                </a:rPr>
                <a:t>3</a:t>
              </a:r>
              <a:endParaRPr lang="nl-NL" sz="1800" kern="1200" dirty="0">
                <a:solidFill>
                  <a:schemeClr val="tx1"/>
                </a:solidFill>
                <a:latin typeface="Museo Sans 100" panose="02000000000000000000" pitchFamily="50" charset="0"/>
              </a:endParaRPr>
            </a:p>
          </p:txBody>
        </p:sp>
      </p:grpSp>
      <p:grpSp>
        <p:nvGrpSpPr>
          <p:cNvPr id="26" name="Group 25">
            <a:extLst>
              <a:ext uri="{FF2B5EF4-FFF2-40B4-BE49-F238E27FC236}">
                <a16:creationId xmlns:a16="http://schemas.microsoft.com/office/drawing/2014/main" id="{846B9B3E-B139-45D5-B9B5-A805A04DEC11}"/>
              </a:ext>
            </a:extLst>
          </p:cNvPr>
          <p:cNvGrpSpPr/>
          <p:nvPr/>
        </p:nvGrpSpPr>
        <p:grpSpPr>
          <a:xfrm>
            <a:off x="3144078" y="2738612"/>
            <a:ext cx="769780" cy="884805"/>
            <a:chOff x="2080320" y="695"/>
            <a:chExt cx="769780" cy="884805"/>
          </a:xfrm>
        </p:grpSpPr>
        <p:sp>
          <p:nvSpPr>
            <p:cNvPr id="27" name="Hexagon 26">
              <a:extLst>
                <a:ext uri="{FF2B5EF4-FFF2-40B4-BE49-F238E27FC236}">
                  <a16:creationId xmlns:a16="http://schemas.microsoft.com/office/drawing/2014/main" id="{01F170AF-65B8-463F-992D-392111AB9A67}"/>
                </a:ext>
              </a:extLst>
            </p:cNvPr>
            <p:cNvSpPr/>
            <p:nvPr/>
          </p:nvSpPr>
          <p:spPr>
            <a:xfrm rot="5400000">
              <a:off x="2022807" y="58208"/>
              <a:ext cx="884805" cy="769780"/>
            </a:xfrm>
            <a:prstGeom prst="hexagon">
              <a:avLst>
                <a:gd name="adj" fmla="val 25000"/>
                <a:gd name="vf" fmla="val 115470"/>
              </a:avLst>
            </a:prstGeom>
            <a:solidFill>
              <a:srgbClr val="43A5D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8" name="Hexagon 4">
              <a:extLst>
                <a:ext uri="{FF2B5EF4-FFF2-40B4-BE49-F238E27FC236}">
                  <a16:creationId xmlns:a16="http://schemas.microsoft.com/office/drawing/2014/main" id="{A450FE20-CDD1-4F41-8B9A-238976CEB8D8}"/>
                </a:ext>
              </a:extLst>
            </p:cNvPr>
            <p:cNvSpPr txBox="1"/>
            <p:nvPr/>
          </p:nvSpPr>
          <p:spPr>
            <a:xfrm>
              <a:off x="2200276" y="138578"/>
              <a:ext cx="529866" cy="609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Museo Sans 100" panose="02000000000000000000" pitchFamily="50" charset="0"/>
                </a:rPr>
                <a:t>2</a:t>
              </a:r>
              <a:endParaRPr lang="nl-NL" sz="1800" kern="1200" dirty="0">
                <a:solidFill>
                  <a:schemeClr val="tx1"/>
                </a:solidFill>
                <a:latin typeface="Museo Sans 100" panose="02000000000000000000" pitchFamily="50" charset="0"/>
              </a:endParaRPr>
            </a:p>
          </p:txBody>
        </p:sp>
      </p:grpSp>
      <p:pic>
        <p:nvPicPr>
          <p:cNvPr id="29"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4"/>
          <a:srcRect b="11219"/>
          <a:stretch/>
        </p:blipFill>
        <p:spPr>
          <a:xfrm>
            <a:off x="8610600" y="5689055"/>
            <a:ext cx="3171039" cy="667295"/>
          </a:xfrm>
          <a:prstGeom prst="rect">
            <a:avLst/>
          </a:prstGeom>
        </p:spPr>
      </p:pic>
      <p:pic>
        <p:nvPicPr>
          <p:cNvPr id="20" name="Picture 2" descr="https://www.academictransfer.com/media/derivatives/logos/ou-nl-wide/4ed186e7f681ab9d54efa2c858af73db.pn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38182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smtClean="0">
                <a:solidFill>
                  <a:srgbClr val="43A5DB"/>
                </a:solidFill>
                <a:latin typeface="Montserrat Medium" pitchFamily="2" charset="77"/>
              </a:rPr>
              <a:t>Uitwerking </a:t>
            </a:r>
            <a:r>
              <a:rPr lang="nl-NL" sz="2800" dirty="0" smtClean="0">
                <a:solidFill>
                  <a:srgbClr val="43A5DB"/>
                </a:solidFill>
                <a:latin typeface="Montserrat Medium" pitchFamily="2" charset="77"/>
              </a:rPr>
              <a:t>strategie (Theorie)</a:t>
            </a:r>
            <a:endParaRPr lang="nl-NL" sz="2800" dirty="0">
              <a:solidFill>
                <a:srgbClr val="E05F30"/>
              </a:solidFill>
              <a:latin typeface="Montserrat Medium" pitchFamily="2" charset="77"/>
            </a:endParaRPr>
          </a:p>
        </p:txBody>
      </p:sp>
      <p:pic>
        <p:nvPicPr>
          <p:cNvPr id="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3"/>
          <a:stretch>
            <a:fillRect/>
          </a:stretch>
        </p:blipFill>
        <p:spPr>
          <a:xfrm>
            <a:off x="249383" y="176569"/>
            <a:ext cx="1647873" cy="1650670"/>
          </a:xfrm>
        </p:spPr>
      </p:pic>
      <p:sp>
        <p:nvSpPr>
          <p:cNvPr id="6"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sp>
        <p:nvSpPr>
          <p:cNvPr id="7" name="Tijdelijke aanduiding voor dianummer 6">
            <a:extLst>
              <a:ext uri="{FF2B5EF4-FFF2-40B4-BE49-F238E27FC236}">
                <a16:creationId xmlns:a16="http://schemas.microsoft.com/office/drawing/2014/main" id="{E006C5CA-B26B-9E41-AF04-6144CAF253EC}"/>
              </a:ext>
            </a:extLst>
          </p:cNvPr>
          <p:cNvSpPr>
            <a:spLocks noGrp="1"/>
          </p:cNvSpPr>
          <p:nvPr>
            <p:ph type="sldNum" sz="quarter" idx="12"/>
          </p:nvPr>
        </p:nvSpPr>
        <p:spPr/>
        <p:txBody>
          <a:bodyPr/>
          <a:lstStyle/>
          <a:p>
            <a:fld id="{AAA66DD6-215E-C146-902A-C6D08339E34D}" type="slidenum">
              <a:rPr lang="nl-NL" smtClean="0"/>
              <a:t>11</a:t>
            </a:fld>
            <a:endParaRPr lang="nl-NL"/>
          </a:p>
        </p:txBody>
      </p:sp>
      <p:sp>
        <p:nvSpPr>
          <p:cNvPr id="19" name="TextBox 13">
            <a:extLst>
              <a:ext uri="{FF2B5EF4-FFF2-40B4-BE49-F238E27FC236}">
                <a16:creationId xmlns:a16="http://schemas.microsoft.com/office/drawing/2014/main" id="{37CDA32F-20E0-9F4F-9256-A07491C1BD14}"/>
              </a:ext>
            </a:extLst>
          </p:cNvPr>
          <p:cNvSpPr txBox="1"/>
          <p:nvPr/>
        </p:nvSpPr>
        <p:spPr>
          <a:xfrm>
            <a:off x="2310740" y="1544553"/>
            <a:ext cx="8877960" cy="2185214"/>
          </a:xfrm>
          <a:prstGeom prst="rect">
            <a:avLst/>
          </a:prstGeom>
          <a:noFill/>
        </p:spPr>
        <p:txBody>
          <a:bodyPr wrap="square" rtlCol="0">
            <a:spAutoFit/>
          </a:bodyPr>
          <a:lstStyle/>
          <a:p>
            <a:pPr marL="270000" lvl="0">
              <a:spcBef>
                <a:spcPts val="600"/>
              </a:spcBef>
            </a:pPr>
            <a:r>
              <a:rPr lang="nl-NL" sz="1600" dirty="0">
                <a:solidFill>
                  <a:prstClr val="black"/>
                </a:solidFill>
                <a:latin typeface="Montserrat" pitchFamily="2" charset="77"/>
              </a:rPr>
              <a:t> </a:t>
            </a:r>
            <a:br>
              <a:rPr lang="nl-NL" sz="1600" dirty="0">
                <a:solidFill>
                  <a:prstClr val="black"/>
                </a:solidFill>
                <a:latin typeface="Montserrat" pitchFamily="2" charset="77"/>
              </a:rPr>
            </a:br>
            <a:endParaRPr lang="nl-NL" sz="1600" dirty="0">
              <a:solidFill>
                <a:prstClr val="black"/>
              </a:solidFill>
              <a:latin typeface="Montserrat" pitchFamily="2" charset="77"/>
            </a:endParaRPr>
          </a:p>
          <a:p>
            <a:pPr marL="270000" lvl="0">
              <a:spcBef>
                <a:spcPts val="600"/>
              </a:spcBef>
            </a:pP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endParaRPr lang="nl-NL" sz="1400" dirty="0">
              <a:solidFill>
                <a:prstClr val="black"/>
              </a:solidFill>
              <a:latin typeface="Montserrat" pitchFamily="2" charset="77"/>
            </a:endParaRPr>
          </a:p>
          <a:p>
            <a:pPr marL="555750" lvl="0" indent="-285750">
              <a:spcBef>
                <a:spcPts val="600"/>
              </a:spcBef>
              <a:buFont typeface="Wingdings" panose="05000000000000000000" pitchFamily="2" charset="2"/>
              <a:buChar char="ü"/>
            </a:pPr>
            <a:endParaRPr lang="nl-NL" sz="1400" dirty="0">
              <a:solidFill>
                <a:prstClr val="black"/>
              </a:solidFill>
              <a:latin typeface="Montserrat" pitchFamily="2" charset="77"/>
            </a:endParaRPr>
          </a:p>
          <a:p>
            <a:endParaRPr lang="nl-NL" dirty="0">
              <a:latin typeface="Montserrat" pitchFamily="2" charset="77"/>
            </a:endParaRPr>
          </a:p>
        </p:txBody>
      </p:sp>
      <p:pic>
        <p:nvPicPr>
          <p:cNvPr id="29"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4"/>
          <a:srcRect b="11219"/>
          <a:stretch/>
        </p:blipFill>
        <p:spPr>
          <a:xfrm>
            <a:off x="8610600" y="5689055"/>
            <a:ext cx="3171039" cy="667295"/>
          </a:xfrm>
          <a:prstGeom prst="rect">
            <a:avLst/>
          </a:prstGeom>
        </p:spPr>
      </p:pic>
      <p:pic>
        <p:nvPicPr>
          <p:cNvPr id="3" name="Afbeelding 2"/>
          <p:cNvPicPr>
            <a:picLocks noChangeAspect="1"/>
          </p:cNvPicPr>
          <p:nvPr/>
        </p:nvPicPr>
        <p:blipFill>
          <a:blip r:embed="rId5"/>
          <a:stretch>
            <a:fillRect/>
          </a:stretch>
        </p:blipFill>
        <p:spPr>
          <a:xfrm>
            <a:off x="1331563" y="1757218"/>
            <a:ext cx="9528874" cy="4706520"/>
          </a:xfrm>
          <a:prstGeom prst="rect">
            <a:avLst/>
          </a:prstGeom>
        </p:spPr>
      </p:pic>
      <p:pic>
        <p:nvPicPr>
          <p:cNvPr id="9" name="Picture 2" descr="https://www.academictransfer.com/media/derivatives/logos/ou-nl-wide/4ed186e7f681ab9d54efa2c858af73db.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65325" y="5121260"/>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65032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2"/>
          <a:srcRect b="11219"/>
          <a:stretch/>
        </p:blipFill>
        <p:spPr>
          <a:xfrm>
            <a:off x="8610600" y="5689055"/>
            <a:ext cx="3171039" cy="667295"/>
          </a:xfrm>
          <a:prstGeom prst="rect">
            <a:avLst/>
          </a:prstGeom>
        </p:spPr>
      </p:pic>
      <p:pic>
        <p:nvPicPr>
          <p:cNvPr id="9" name="Picture 2" descr="https://www.academictransfer.com/media/derivatives/logos/ou-nl-wide/4ed186e7f681ab9d54efa2c858af73db.p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p:cNvPicPr>
            <a:picLocks noChangeAspect="1"/>
          </p:cNvPicPr>
          <p:nvPr/>
        </p:nvPicPr>
        <p:blipFill>
          <a:blip r:embed="rId4"/>
          <a:stretch>
            <a:fillRect/>
          </a:stretch>
        </p:blipFill>
        <p:spPr>
          <a:xfrm>
            <a:off x="4951063" y="-3768531"/>
            <a:ext cx="9528874" cy="9400847"/>
          </a:xfrm>
          <a:prstGeom prst="rect">
            <a:avLst/>
          </a:prstGeom>
        </p:spPr>
      </p:pic>
      <p:sp>
        <p:nvSpPr>
          <p:cNvPr id="124" name="Slide Number Placeholder 3"/>
          <p:cNvSpPr>
            <a:spLocks noGrp="1"/>
          </p:cNvSpPr>
          <p:nvPr>
            <p:ph type="sldNum" sz="quarter" idx="4294967295"/>
          </p:nvPr>
        </p:nvSpPr>
        <p:spPr>
          <a:xfrm>
            <a:off x="1007534" y="6083300"/>
            <a:ext cx="6144684" cy="162984"/>
          </a:xfrm>
          <a:prstGeom prst="rect">
            <a:avLst/>
          </a:prstGeom>
        </p:spPr>
        <p:txBody>
          <a:bodyPr/>
          <a:lstStyle>
            <a:lvl1pPr eaLnBrk="0" hangingPunct="0">
              <a:defRPr sz="2800">
                <a:solidFill>
                  <a:srgbClr val="000000"/>
                </a:solidFill>
                <a:latin typeface="Gill Sans" pitchFamily="-108" charset="0"/>
                <a:ea typeface="ヒラギノ角ゴ ProN W3" pitchFamily="-108" charset="-128"/>
                <a:sym typeface="Gill Sans" pitchFamily="-108" charset="0"/>
              </a:defRPr>
            </a:lvl1pPr>
            <a:lvl2pPr marL="26669129" indent="-26347680" eaLnBrk="0" hangingPunct="0">
              <a:defRPr sz="2800">
                <a:solidFill>
                  <a:srgbClr val="000000"/>
                </a:solidFill>
                <a:latin typeface="Gill Sans" pitchFamily="-108" charset="0"/>
                <a:ea typeface="ヒラギノ角ゴ ProN W3" pitchFamily="-108" charset="-128"/>
                <a:sym typeface="Gill Sans" pitchFamily="-108" charset="0"/>
              </a:defRPr>
            </a:lvl2pPr>
            <a:lvl3pPr eaLnBrk="0" hangingPunct="0">
              <a:defRPr sz="2800">
                <a:solidFill>
                  <a:srgbClr val="000000"/>
                </a:solidFill>
                <a:latin typeface="Gill Sans" pitchFamily="-108" charset="0"/>
                <a:ea typeface="ヒラギノ角ゴ ProN W3" pitchFamily="-108" charset="-128"/>
                <a:sym typeface="Gill Sans" pitchFamily="-108" charset="0"/>
              </a:defRPr>
            </a:lvl3pPr>
            <a:lvl4pPr eaLnBrk="0" hangingPunct="0">
              <a:defRPr sz="2800">
                <a:solidFill>
                  <a:srgbClr val="000000"/>
                </a:solidFill>
                <a:latin typeface="Gill Sans" pitchFamily="-108" charset="0"/>
                <a:ea typeface="ヒラギノ角ゴ ProN W3" pitchFamily="-108" charset="-128"/>
                <a:sym typeface="Gill Sans" pitchFamily="-108" charset="0"/>
              </a:defRPr>
            </a:lvl4pPr>
            <a:lvl5pPr eaLnBrk="0" hangingPunct="0">
              <a:defRPr sz="2800">
                <a:solidFill>
                  <a:srgbClr val="000000"/>
                </a:solidFill>
                <a:latin typeface="Gill Sans" pitchFamily="-108" charset="0"/>
                <a:ea typeface="ヒラギノ角ゴ ProN W3" pitchFamily="-108" charset="-128"/>
                <a:sym typeface="Gill Sans" pitchFamily="-108" charset="0"/>
              </a:defRPr>
            </a:lvl5pPr>
            <a:lvl6pPr marL="321449"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6pPr>
            <a:lvl7pPr marL="642899"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7pPr>
            <a:lvl8pPr marL="964348"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8pPr>
            <a:lvl9pPr marL="1285797"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9pPr>
          </a:lstStyle>
          <a:p>
            <a:pPr eaLnBrk="1" hangingPunct="1"/>
            <a:fld id="{00559472-89EA-4B35-A495-364AC384A62A}" type="slidenum">
              <a:rPr lang="en-US" altLang="nl-NL" sz="1400">
                <a:solidFill>
                  <a:schemeClr val="tx1"/>
                </a:solidFill>
                <a:latin typeface="Helvetica Neue Light" pitchFamily="-108" charset="0"/>
                <a:sym typeface="Helvetica Neue Light" pitchFamily="-108" charset="0"/>
              </a:rPr>
              <a:pPr eaLnBrk="1" hangingPunct="1"/>
              <a:t>12</a:t>
            </a:fld>
            <a:endParaRPr lang="en-US" altLang="nl-NL" sz="1400">
              <a:solidFill>
                <a:schemeClr val="tx1"/>
              </a:solidFill>
              <a:latin typeface="Helvetica Neue Light" pitchFamily="-108" charset="0"/>
              <a:sym typeface="Helvetica Neue Light" pitchFamily="-108" charset="0"/>
            </a:endParaRPr>
          </a:p>
        </p:txBody>
      </p:sp>
      <p:graphicFrame>
        <p:nvGraphicFramePr>
          <p:cNvPr id="23553" name="Group 1"/>
          <p:cNvGraphicFramePr>
            <a:graphicFrameLocks noGrp="1"/>
          </p:cNvGraphicFramePr>
          <p:nvPr>
            <p:extLst>
              <p:ext uri="{D42A27DB-BD31-4B8C-83A1-F6EECF244321}">
                <p14:modId xmlns:p14="http://schemas.microsoft.com/office/powerpoint/2010/main" val="1800774691"/>
              </p:ext>
            </p:extLst>
          </p:nvPr>
        </p:nvGraphicFramePr>
        <p:xfrm>
          <a:off x="1827611" y="852786"/>
          <a:ext cx="2160984" cy="5844482"/>
        </p:xfrm>
        <a:graphic>
          <a:graphicData uri="http://schemas.openxmlformats.org/drawingml/2006/table">
            <a:tbl>
              <a:tblPr/>
              <a:tblGrid>
                <a:gridCol w="1080492">
                  <a:extLst>
                    <a:ext uri="{9D8B030D-6E8A-4147-A177-3AD203B41FA5}">
                      <a16:colId xmlns:a16="http://schemas.microsoft.com/office/drawing/2014/main" val="20000"/>
                    </a:ext>
                  </a:extLst>
                </a:gridCol>
                <a:gridCol w="1080492">
                  <a:extLst>
                    <a:ext uri="{9D8B030D-6E8A-4147-A177-3AD203B41FA5}">
                      <a16:colId xmlns:a16="http://schemas.microsoft.com/office/drawing/2014/main" val="20001"/>
                    </a:ext>
                  </a:extLst>
                </a:gridCol>
              </a:tblGrid>
              <a:tr h="392907">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smtClean="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rPr>
                        <a:t>Student</a:t>
                      </a:r>
                      <a:endParaRPr kumimoji="0" lang="en-US" sz="1500" b="0" i="0" u="none" strike="noStrike" cap="none" normalizeH="0" baseline="0" dirty="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endParaRP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cap="flat">
                      <a:noFill/>
                    </a:lnB>
                    <a:lnTlToBr>
                      <a:noFill/>
                    </a:lnTlToBr>
                    <a:lnBlToTr>
                      <a:noFill/>
                    </a:lnBlToTr>
                    <a:solidFill>
                      <a:srgbClr val="52525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smtClean="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rPr>
                        <a:t>Cursus</a:t>
                      </a:r>
                      <a:endParaRPr kumimoji="0" lang="en-US" sz="1500" b="0" i="0" u="none" strike="noStrike" cap="none" normalizeH="0" baseline="0" dirty="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endParaRP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cap="flat">
                      <a:noFill/>
                    </a:lnB>
                    <a:lnTlToBr>
                      <a:noFill/>
                    </a:lnTlToBr>
                    <a:lnBlToTr>
                      <a:noFill/>
                    </a:lnBlToTr>
                    <a:solidFill>
                      <a:srgbClr val="525252"/>
                    </a:solidFill>
                  </a:tcPr>
                </a:tc>
                <a:extLst>
                  <a:ext uri="{0D108BD9-81ED-4DB2-BD59-A6C34878D82A}">
                    <a16:rowId xmlns:a16="http://schemas.microsoft.com/office/drawing/2014/main" val="10000"/>
                  </a:ext>
                </a:extLst>
              </a:tr>
              <a:tr h="294680">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1"/>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2"/>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3"/>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4"/>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5"/>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6"/>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7"/>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8"/>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9"/>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0"/>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1"/>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2"/>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3"/>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4"/>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5"/>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bl>
          </a:graphicData>
        </a:graphic>
      </p:graphicFrame>
      <p:pic>
        <p:nvPicPr>
          <p:cNvPr id="4"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5"/>
          <a:stretch>
            <a:fillRect/>
          </a:stretch>
        </p:blipFill>
        <p:spPr>
          <a:xfrm>
            <a:off x="379377" y="290989"/>
            <a:ext cx="1121690" cy="1123594"/>
          </a:xfrm>
        </p:spPr>
      </p:pic>
      <p:sp>
        <p:nvSpPr>
          <p:cNvPr id="2" name="Rechthoek 1"/>
          <p:cNvSpPr/>
          <p:nvPr/>
        </p:nvSpPr>
        <p:spPr>
          <a:xfrm>
            <a:off x="6894287" y="820313"/>
            <a:ext cx="6096000" cy="4524315"/>
          </a:xfrm>
          <a:prstGeom prst="rect">
            <a:avLst/>
          </a:prstGeom>
        </p:spPr>
        <p:txBody>
          <a:bodyPr>
            <a:spAutoFit/>
          </a:bodyPr>
          <a:lstStyle/>
          <a:p>
            <a:r>
              <a:rPr lang="nl-NL" dirty="0"/>
              <a:t>1-1-2021;Student 1;Cursus A</a:t>
            </a:r>
          </a:p>
          <a:p>
            <a:r>
              <a:rPr lang="nl-NL" dirty="0"/>
              <a:t>2-1-2021;Student 2;Cursus A</a:t>
            </a:r>
          </a:p>
          <a:p>
            <a:r>
              <a:rPr lang="nl-NL" dirty="0"/>
              <a:t>3-1-2021;Student 1;Cursus B</a:t>
            </a:r>
          </a:p>
          <a:p>
            <a:r>
              <a:rPr lang="nl-NL" dirty="0"/>
              <a:t>4-1-2021;Student 1;Cursus C</a:t>
            </a:r>
          </a:p>
          <a:p>
            <a:r>
              <a:rPr lang="nl-NL" dirty="0"/>
              <a:t>5-1-2021;Student 3;Cursus A</a:t>
            </a:r>
          </a:p>
          <a:p>
            <a:r>
              <a:rPr lang="nl-NL" dirty="0"/>
              <a:t>6-1-2021;Student 2;Cursus C</a:t>
            </a:r>
          </a:p>
          <a:p>
            <a:r>
              <a:rPr lang="nl-NL" dirty="0"/>
              <a:t>7-1-2021;Student 3;Cursus B</a:t>
            </a:r>
          </a:p>
          <a:p>
            <a:r>
              <a:rPr lang="nl-NL" dirty="0"/>
              <a:t>8-1-2021;Student 2;Cursus B</a:t>
            </a:r>
          </a:p>
          <a:p>
            <a:r>
              <a:rPr lang="nl-NL" dirty="0"/>
              <a:t>9-1-2021;Student 1;Cursus D</a:t>
            </a:r>
          </a:p>
          <a:p>
            <a:r>
              <a:rPr lang="nl-NL" dirty="0"/>
              <a:t>10-1-2021;Student 2;Cursus D</a:t>
            </a:r>
          </a:p>
          <a:p>
            <a:r>
              <a:rPr lang="nl-NL" dirty="0"/>
              <a:t>11-1-2021;Student 2;Cursus E</a:t>
            </a:r>
          </a:p>
          <a:p>
            <a:r>
              <a:rPr lang="nl-NL" dirty="0"/>
              <a:t>12-1-2021;Student 3;Cursus C</a:t>
            </a:r>
          </a:p>
          <a:p>
            <a:r>
              <a:rPr lang="nl-NL" dirty="0"/>
              <a:t>13-1-2021;Student 3;Cursus D</a:t>
            </a:r>
          </a:p>
          <a:p>
            <a:r>
              <a:rPr lang="nl-NL" dirty="0"/>
              <a:t>14-1-2021;Student 1;Cursus E</a:t>
            </a:r>
          </a:p>
          <a:p>
            <a:r>
              <a:rPr lang="nl-NL" dirty="0"/>
              <a:t>15-1-2021;Student 3;Cursus D</a:t>
            </a:r>
          </a:p>
          <a:p>
            <a:r>
              <a:rPr lang="nl-NL" dirty="0"/>
              <a:t>16-1-2021;Student 3;Cursus E</a:t>
            </a:r>
          </a:p>
        </p:txBody>
      </p:sp>
    </p:spTree>
    <p:extLst>
      <p:ext uri="{BB962C8B-B14F-4D97-AF65-F5344CB8AC3E}">
        <p14:creationId xmlns:p14="http://schemas.microsoft.com/office/powerpoint/2010/main" val="2208146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Afbeelding 19"/>
          <p:cNvPicPr>
            <a:picLocks noChangeAspect="1"/>
          </p:cNvPicPr>
          <p:nvPr/>
        </p:nvPicPr>
        <p:blipFill>
          <a:blip r:embed="rId2"/>
          <a:stretch>
            <a:fillRect/>
          </a:stretch>
        </p:blipFill>
        <p:spPr>
          <a:xfrm>
            <a:off x="4951063" y="-3768531"/>
            <a:ext cx="9528874" cy="9400847"/>
          </a:xfrm>
          <a:prstGeom prst="rect">
            <a:avLst/>
          </a:prstGeom>
        </p:spPr>
      </p:pic>
      <p:sp>
        <p:nvSpPr>
          <p:cNvPr id="139" name="Slide Number Placeholder 3"/>
          <p:cNvSpPr>
            <a:spLocks noGrp="1"/>
          </p:cNvSpPr>
          <p:nvPr>
            <p:ph type="sldNum" sz="quarter" idx="4294967295"/>
          </p:nvPr>
        </p:nvSpPr>
        <p:spPr>
          <a:xfrm>
            <a:off x="1007534" y="6083300"/>
            <a:ext cx="6144684" cy="162984"/>
          </a:xfrm>
          <a:prstGeom prst="rect">
            <a:avLst/>
          </a:prstGeom>
        </p:spPr>
        <p:txBody>
          <a:bodyPr/>
          <a:lstStyle>
            <a:lvl1pPr eaLnBrk="0" hangingPunct="0">
              <a:defRPr sz="2800">
                <a:solidFill>
                  <a:srgbClr val="000000"/>
                </a:solidFill>
                <a:latin typeface="Gill Sans" pitchFamily="-108" charset="0"/>
                <a:ea typeface="ヒラギノ角ゴ ProN W3" pitchFamily="-108" charset="-128"/>
                <a:sym typeface="Gill Sans" pitchFamily="-108" charset="0"/>
              </a:defRPr>
            </a:lvl1pPr>
            <a:lvl2pPr marL="26669129" indent="-26347680" eaLnBrk="0" hangingPunct="0">
              <a:defRPr sz="2800">
                <a:solidFill>
                  <a:srgbClr val="000000"/>
                </a:solidFill>
                <a:latin typeface="Gill Sans" pitchFamily="-108" charset="0"/>
                <a:ea typeface="ヒラギノ角ゴ ProN W3" pitchFamily="-108" charset="-128"/>
                <a:sym typeface="Gill Sans" pitchFamily="-108" charset="0"/>
              </a:defRPr>
            </a:lvl2pPr>
            <a:lvl3pPr eaLnBrk="0" hangingPunct="0">
              <a:defRPr sz="2800">
                <a:solidFill>
                  <a:srgbClr val="000000"/>
                </a:solidFill>
                <a:latin typeface="Gill Sans" pitchFamily="-108" charset="0"/>
                <a:ea typeface="ヒラギノ角ゴ ProN W3" pitchFamily="-108" charset="-128"/>
                <a:sym typeface="Gill Sans" pitchFamily="-108" charset="0"/>
              </a:defRPr>
            </a:lvl3pPr>
            <a:lvl4pPr eaLnBrk="0" hangingPunct="0">
              <a:defRPr sz="2800">
                <a:solidFill>
                  <a:srgbClr val="000000"/>
                </a:solidFill>
                <a:latin typeface="Gill Sans" pitchFamily="-108" charset="0"/>
                <a:ea typeface="ヒラギノ角ゴ ProN W3" pitchFamily="-108" charset="-128"/>
                <a:sym typeface="Gill Sans" pitchFamily="-108" charset="0"/>
              </a:defRPr>
            </a:lvl4pPr>
            <a:lvl5pPr eaLnBrk="0" hangingPunct="0">
              <a:defRPr sz="2800">
                <a:solidFill>
                  <a:srgbClr val="000000"/>
                </a:solidFill>
                <a:latin typeface="Gill Sans" pitchFamily="-108" charset="0"/>
                <a:ea typeface="ヒラギノ角ゴ ProN W3" pitchFamily="-108" charset="-128"/>
                <a:sym typeface="Gill Sans" pitchFamily="-108" charset="0"/>
              </a:defRPr>
            </a:lvl5pPr>
            <a:lvl6pPr marL="321449"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6pPr>
            <a:lvl7pPr marL="642899"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7pPr>
            <a:lvl8pPr marL="964348"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8pPr>
            <a:lvl9pPr marL="1285797"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9pPr>
          </a:lstStyle>
          <a:p>
            <a:pPr eaLnBrk="1" hangingPunct="1"/>
            <a:fld id="{4A6DFA53-BA57-4DF4-9EF0-C12BE04794E8}" type="slidenum">
              <a:rPr lang="en-US" altLang="nl-NL" sz="1400">
                <a:solidFill>
                  <a:schemeClr val="tx1"/>
                </a:solidFill>
                <a:latin typeface="Helvetica Neue Light" pitchFamily="-108" charset="0"/>
                <a:sym typeface="Helvetica Neue Light" pitchFamily="-108" charset="0"/>
              </a:rPr>
              <a:pPr eaLnBrk="1" hangingPunct="1"/>
              <a:t>13</a:t>
            </a:fld>
            <a:endParaRPr lang="en-US" altLang="nl-NL" sz="1400">
              <a:solidFill>
                <a:schemeClr val="tx1"/>
              </a:solidFill>
              <a:latin typeface="Helvetica Neue Light" pitchFamily="-108" charset="0"/>
              <a:sym typeface="Helvetica Neue Light" pitchFamily="-108" charset="0"/>
            </a:endParaRPr>
          </a:p>
        </p:txBody>
      </p:sp>
      <p:graphicFrame>
        <p:nvGraphicFramePr>
          <p:cNvPr id="24577" name="Group 1"/>
          <p:cNvGraphicFramePr>
            <a:graphicFrameLocks noGrp="1"/>
          </p:cNvGraphicFramePr>
          <p:nvPr>
            <p:extLst>
              <p:ext uri="{D42A27DB-BD31-4B8C-83A1-F6EECF244321}">
                <p14:modId xmlns:p14="http://schemas.microsoft.com/office/powerpoint/2010/main" val="3602105000"/>
              </p:ext>
            </p:extLst>
          </p:nvPr>
        </p:nvGraphicFramePr>
        <p:xfrm>
          <a:off x="1827611" y="852786"/>
          <a:ext cx="2160984" cy="5844482"/>
        </p:xfrm>
        <a:graphic>
          <a:graphicData uri="http://schemas.openxmlformats.org/drawingml/2006/table">
            <a:tbl>
              <a:tblPr/>
              <a:tblGrid>
                <a:gridCol w="1080492">
                  <a:extLst>
                    <a:ext uri="{9D8B030D-6E8A-4147-A177-3AD203B41FA5}">
                      <a16:colId xmlns:a16="http://schemas.microsoft.com/office/drawing/2014/main" val="20000"/>
                    </a:ext>
                  </a:extLst>
                </a:gridCol>
                <a:gridCol w="1080492">
                  <a:extLst>
                    <a:ext uri="{9D8B030D-6E8A-4147-A177-3AD203B41FA5}">
                      <a16:colId xmlns:a16="http://schemas.microsoft.com/office/drawing/2014/main" val="20001"/>
                    </a:ext>
                  </a:extLst>
                </a:gridCol>
              </a:tblGrid>
              <a:tr h="392907">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smtClean="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rPr>
                        <a:t>Student</a:t>
                      </a:r>
                      <a:endParaRPr kumimoji="0" lang="en-US" sz="1500" b="0" i="0" u="none" strike="noStrike" cap="none" normalizeH="0" baseline="0" dirty="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endParaRP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cap="flat">
                      <a:noFill/>
                    </a:lnB>
                    <a:lnTlToBr>
                      <a:noFill/>
                    </a:lnTlToBr>
                    <a:lnBlToTr>
                      <a:noFill/>
                    </a:lnBlToTr>
                    <a:solidFill>
                      <a:srgbClr val="52525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smtClean="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rPr>
                        <a:t>Cursus</a:t>
                      </a:r>
                      <a:endParaRPr kumimoji="0" lang="en-US" sz="1500" b="0" i="0" u="none" strike="noStrike" cap="none" normalizeH="0" baseline="0" dirty="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endParaRP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cap="flat">
                      <a:noFill/>
                    </a:lnB>
                    <a:lnTlToBr>
                      <a:noFill/>
                    </a:lnTlToBr>
                    <a:lnBlToTr>
                      <a:noFill/>
                    </a:lnBlToTr>
                    <a:solidFill>
                      <a:srgbClr val="525252"/>
                    </a:solidFill>
                  </a:tcPr>
                </a:tc>
                <a:extLst>
                  <a:ext uri="{0D108BD9-81ED-4DB2-BD59-A6C34878D82A}">
                    <a16:rowId xmlns:a16="http://schemas.microsoft.com/office/drawing/2014/main" val="10000"/>
                  </a:ext>
                </a:extLst>
              </a:tr>
              <a:tr h="294680">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1"/>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2"/>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3"/>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4"/>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5"/>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6"/>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7"/>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8"/>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9"/>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0"/>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1"/>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2"/>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3"/>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14"/>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5"/>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bl>
          </a:graphicData>
        </a:graphic>
      </p:graphicFrame>
      <p:sp>
        <p:nvSpPr>
          <p:cNvPr id="184363" name="AutoShape 123"/>
          <p:cNvSpPr>
            <a:spLocks/>
          </p:cNvSpPr>
          <p:nvPr/>
        </p:nvSpPr>
        <p:spPr bwMode="auto">
          <a:xfrm>
            <a:off x="4939607" y="1223367"/>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A</a:t>
            </a:r>
          </a:p>
        </p:txBody>
      </p:sp>
      <p:sp>
        <p:nvSpPr>
          <p:cNvPr id="184364" name="AutoShape 124"/>
          <p:cNvSpPr>
            <a:spLocks/>
          </p:cNvSpPr>
          <p:nvPr/>
        </p:nvSpPr>
        <p:spPr bwMode="auto">
          <a:xfrm>
            <a:off x="4939607" y="1893095"/>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B</a:t>
            </a:r>
          </a:p>
        </p:txBody>
      </p:sp>
      <p:sp>
        <p:nvSpPr>
          <p:cNvPr id="184365" name="AutoShape 125"/>
          <p:cNvSpPr>
            <a:spLocks/>
          </p:cNvSpPr>
          <p:nvPr/>
        </p:nvSpPr>
        <p:spPr bwMode="auto">
          <a:xfrm>
            <a:off x="4939607" y="2491383"/>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C</a:t>
            </a:r>
          </a:p>
        </p:txBody>
      </p:sp>
      <p:sp>
        <p:nvSpPr>
          <p:cNvPr id="184366" name="AutoShape 126"/>
          <p:cNvSpPr>
            <a:spLocks/>
          </p:cNvSpPr>
          <p:nvPr/>
        </p:nvSpPr>
        <p:spPr bwMode="auto">
          <a:xfrm>
            <a:off x="4939607" y="3955852"/>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84367" name="AutoShape 127"/>
          <p:cNvSpPr>
            <a:spLocks/>
          </p:cNvSpPr>
          <p:nvPr/>
        </p:nvSpPr>
        <p:spPr bwMode="auto">
          <a:xfrm>
            <a:off x="4939607" y="5679281"/>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E</a:t>
            </a:r>
          </a:p>
        </p:txBody>
      </p:sp>
      <p:sp>
        <p:nvSpPr>
          <p:cNvPr id="184368" name="Line 128"/>
          <p:cNvSpPr>
            <a:spLocks noChangeShapeType="1"/>
          </p:cNvSpPr>
          <p:nvPr/>
        </p:nvSpPr>
        <p:spPr bwMode="auto">
          <a:xfrm rot="10800000" flipH="1">
            <a:off x="5157267" y="1548186"/>
            <a:ext cx="0" cy="332631"/>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4369" name="Line 129"/>
          <p:cNvSpPr>
            <a:spLocks noChangeShapeType="1"/>
          </p:cNvSpPr>
          <p:nvPr/>
        </p:nvSpPr>
        <p:spPr bwMode="auto">
          <a:xfrm rot="10800000" flipH="1">
            <a:off x="5157267" y="2235772"/>
            <a:ext cx="0" cy="272355"/>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4370" name="Line 130"/>
          <p:cNvSpPr>
            <a:spLocks noChangeShapeType="1"/>
          </p:cNvSpPr>
          <p:nvPr/>
        </p:nvSpPr>
        <p:spPr bwMode="auto">
          <a:xfrm rot="10800000" flipH="1">
            <a:off x="5157267" y="2825131"/>
            <a:ext cx="0" cy="1119559"/>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4371" name="Line 131"/>
          <p:cNvSpPr>
            <a:spLocks noChangeShapeType="1"/>
          </p:cNvSpPr>
          <p:nvPr/>
        </p:nvSpPr>
        <p:spPr bwMode="auto">
          <a:xfrm rot="10800000" flipH="1">
            <a:off x="5157267" y="4280670"/>
            <a:ext cx="0" cy="1393031"/>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4372" name="Line 132"/>
          <p:cNvSpPr>
            <a:spLocks noChangeShapeType="1"/>
          </p:cNvSpPr>
          <p:nvPr/>
        </p:nvSpPr>
        <p:spPr bwMode="auto">
          <a:xfrm>
            <a:off x="3959573" y="1401961"/>
            <a:ext cx="906363" cy="0"/>
          </a:xfrm>
          <a:prstGeom prst="line">
            <a:avLst/>
          </a:prstGeom>
          <a:noFill/>
          <a:ln w="38100" cap="rnd">
            <a:solidFill>
              <a:srgbClr val="626262"/>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endParaRPr lang="nl-NL" sz="2400"/>
          </a:p>
        </p:txBody>
      </p:sp>
      <p:sp>
        <p:nvSpPr>
          <p:cNvPr id="184373" name="Rectangle 133"/>
          <p:cNvSpPr>
            <a:spLocks/>
          </p:cNvSpPr>
          <p:nvPr/>
        </p:nvSpPr>
        <p:spPr bwMode="auto">
          <a:xfrm>
            <a:off x="4875984" y="703645"/>
            <a:ext cx="71493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1</a:t>
            </a:r>
          </a:p>
        </p:txBody>
      </p:sp>
      <p:sp>
        <p:nvSpPr>
          <p:cNvPr id="184374" name="Line 134"/>
          <p:cNvSpPr>
            <a:spLocks noChangeShapeType="1"/>
          </p:cNvSpPr>
          <p:nvPr/>
        </p:nvSpPr>
        <p:spPr bwMode="auto">
          <a:xfrm>
            <a:off x="3959573" y="2053828"/>
            <a:ext cx="906363" cy="0"/>
          </a:xfrm>
          <a:prstGeom prst="line">
            <a:avLst/>
          </a:prstGeom>
          <a:noFill/>
          <a:ln w="38100" cap="rnd">
            <a:solidFill>
              <a:srgbClr val="626262"/>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endParaRPr lang="nl-NL" sz="2400"/>
          </a:p>
        </p:txBody>
      </p:sp>
      <p:sp>
        <p:nvSpPr>
          <p:cNvPr id="184375" name="Line 135"/>
          <p:cNvSpPr>
            <a:spLocks noChangeShapeType="1"/>
          </p:cNvSpPr>
          <p:nvPr/>
        </p:nvSpPr>
        <p:spPr bwMode="auto">
          <a:xfrm>
            <a:off x="3959574" y="2393158"/>
            <a:ext cx="935385" cy="262311"/>
          </a:xfrm>
          <a:prstGeom prst="line">
            <a:avLst/>
          </a:prstGeom>
          <a:noFill/>
          <a:ln w="38100" cap="rnd">
            <a:solidFill>
              <a:srgbClr val="626262"/>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endParaRPr lang="nl-NL" sz="2400"/>
          </a:p>
        </p:txBody>
      </p:sp>
      <p:sp>
        <p:nvSpPr>
          <p:cNvPr id="184376" name="Line 136"/>
          <p:cNvSpPr>
            <a:spLocks noChangeShapeType="1"/>
          </p:cNvSpPr>
          <p:nvPr/>
        </p:nvSpPr>
        <p:spPr bwMode="auto">
          <a:xfrm>
            <a:off x="3959573" y="4116587"/>
            <a:ext cx="906363" cy="0"/>
          </a:xfrm>
          <a:prstGeom prst="line">
            <a:avLst/>
          </a:prstGeom>
          <a:noFill/>
          <a:ln w="38100" cap="rnd">
            <a:solidFill>
              <a:srgbClr val="626262"/>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endParaRPr lang="nl-NL" sz="2400"/>
          </a:p>
        </p:txBody>
      </p:sp>
      <p:sp>
        <p:nvSpPr>
          <p:cNvPr id="184377" name="Line 137"/>
          <p:cNvSpPr>
            <a:spLocks noChangeShapeType="1"/>
          </p:cNvSpPr>
          <p:nvPr/>
        </p:nvSpPr>
        <p:spPr bwMode="auto">
          <a:xfrm>
            <a:off x="3959573" y="5840016"/>
            <a:ext cx="906363" cy="0"/>
          </a:xfrm>
          <a:prstGeom prst="line">
            <a:avLst/>
          </a:prstGeom>
          <a:noFill/>
          <a:ln w="38100" cap="rnd">
            <a:solidFill>
              <a:srgbClr val="626262"/>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endParaRPr lang="nl-NL" sz="2400"/>
          </a:p>
        </p:txBody>
      </p:sp>
      <p:pic>
        <p:nvPicPr>
          <p:cNvPr id="19"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3"/>
          <a:stretch>
            <a:fillRect/>
          </a:stretch>
        </p:blipFill>
        <p:spPr>
          <a:xfrm>
            <a:off x="379377" y="290989"/>
            <a:ext cx="1121690" cy="1123594"/>
          </a:xfrm>
        </p:spPr>
      </p:pic>
      <p:pic>
        <p:nvPicPr>
          <p:cNvPr id="21"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4"/>
          <a:srcRect b="11219"/>
          <a:stretch/>
        </p:blipFill>
        <p:spPr>
          <a:xfrm>
            <a:off x="8610600" y="5689055"/>
            <a:ext cx="3171039" cy="667295"/>
          </a:xfrm>
          <a:prstGeom prst="rect">
            <a:avLst/>
          </a:prstGeom>
        </p:spPr>
      </p:pic>
      <p:pic>
        <p:nvPicPr>
          <p:cNvPr id="22" name="Picture 2" descr="https://www.academictransfer.com/media/derivatives/logos/ou-nl-wide/4ed186e7f681ab9d54efa2c858af73db.pn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639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Afbeelding 29"/>
          <p:cNvPicPr>
            <a:picLocks noChangeAspect="1"/>
          </p:cNvPicPr>
          <p:nvPr/>
        </p:nvPicPr>
        <p:blipFill>
          <a:blip r:embed="rId2"/>
          <a:stretch>
            <a:fillRect/>
          </a:stretch>
        </p:blipFill>
        <p:spPr>
          <a:xfrm>
            <a:off x="4951063" y="-3768531"/>
            <a:ext cx="9528874" cy="9400847"/>
          </a:xfrm>
          <a:prstGeom prst="rect">
            <a:avLst/>
          </a:prstGeom>
        </p:spPr>
      </p:pic>
      <p:sp>
        <p:nvSpPr>
          <p:cNvPr id="149" name="Slide Number Placeholder 3"/>
          <p:cNvSpPr>
            <a:spLocks noGrp="1"/>
          </p:cNvSpPr>
          <p:nvPr>
            <p:ph type="sldNum" sz="quarter" idx="4294967295"/>
          </p:nvPr>
        </p:nvSpPr>
        <p:spPr>
          <a:xfrm>
            <a:off x="1007534" y="6083300"/>
            <a:ext cx="6144684" cy="162984"/>
          </a:xfrm>
          <a:prstGeom prst="rect">
            <a:avLst/>
          </a:prstGeom>
        </p:spPr>
        <p:txBody>
          <a:bodyPr/>
          <a:lstStyle>
            <a:lvl1pPr eaLnBrk="0" hangingPunct="0">
              <a:defRPr sz="2800">
                <a:solidFill>
                  <a:srgbClr val="000000"/>
                </a:solidFill>
                <a:latin typeface="Gill Sans" pitchFamily="-108" charset="0"/>
                <a:ea typeface="ヒラギノ角ゴ ProN W3" pitchFamily="-108" charset="-128"/>
                <a:sym typeface="Gill Sans" pitchFamily="-108" charset="0"/>
              </a:defRPr>
            </a:lvl1pPr>
            <a:lvl2pPr marL="26669129" indent="-26347680" eaLnBrk="0" hangingPunct="0">
              <a:defRPr sz="2800">
                <a:solidFill>
                  <a:srgbClr val="000000"/>
                </a:solidFill>
                <a:latin typeface="Gill Sans" pitchFamily="-108" charset="0"/>
                <a:ea typeface="ヒラギノ角ゴ ProN W3" pitchFamily="-108" charset="-128"/>
                <a:sym typeface="Gill Sans" pitchFamily="-108" charset="0"/>
              </a:defRPr>
            </a:lvl2pPr>
            <a:lvl3pPr eaLnBrk="0" hangingPunct="0">
              <a:defRPr sz="2800">
                <a:solidFill>
                  <a:srgbClr val="000000"/>
                </a:solidFill>
                <a:latin typeface="Gill Sans" pitchFamily="-108" charset="0"/>
                <a:ea typeface="ヒラギノ角ゴ ProN W3" pitchFamily="-108" charset="-128"/>
                <a:sym typeface="Gill Sans" pitchFamily="-108" charset="0"/>
              </a:defRPr>
            </a:lvl3pPr>
            <a:lvl4pPr eaLnBrk="0" hangingPunct="0">
              <a:defRPr sz="2800">
                <a:solidFill>
                  <a:srgbClr val="000000"/>
                </a:solidFill>
                <a:latin typeface="Gill Sans" pitchFamily="-108" charset="0"/>
                <a:ea typeface="ヒラギノ角ゴ ProN W3" pitchFamily="-108" charset="-128"/>
                <a:sym typeface="Gill Sans" pitchFamily="-108" charset="0"/>
              </a:defRPr>
            </a:lvl4pPr>
            <a:lvl5pPr eaLnBrk="0" hangingPunct="0">
              <a:defRPr sz="2800">
                <a:solidFill>
                  <a:srgbClr val="000000"/>
                </a:solidFill>
                <a:latin typeface="Gill Sans" pitchFamily="-108" charset="0"/>
                <a:ea typeface="ヒラギノ角ゴ ProN W3" pitchFamily="-108" charset="-128"/>
                <a:sym typeface="Gill Sans" pitchFamily="-108" charset="0"/>
              </a:defRPr>
            </a:lvl5pPr>
            <a:lvl6pPr marL="321449"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6pPr>
            <a:lvl7pPr marL="642899"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7pPr>
            <a:lvl8pPr marL="964348"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8pPr>
            <a:lvl9pPr marL="1285797"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9pPr>
          </a:lstStyle>
          <a:p>
            <a:pPr eaLnBrk="1" hangingPunct="1"/>
            <a:fld id="{5FF4969A-CE0F-444D-A687-764514D7197D}" type="slidenum">
              <a:rPr lang="en-US" altLang="nl-NL" sz="1400">
                <a:solidFill>
                  <a:schemeClr val="tx1"/>
                </a:solidFill>
                <a:latin typeface="Helvetica Neue Light" pitchFamily="-108" charset="0"/>
                <a:sym typeface="Helvetica Neue Light" pitchFamily="-108" charset="0"/>
              </a:rPr>
              <a:pPr eaLnBrk="1" hangingPunct="1"/>
              <a:t>14</a:t>
            </a:fld>
            <a:endParaRPr lang="en-US" altLang="nl-NL" sz="1400">
              <a:solidFill>
                <a:schemeClr val="tx1"/>
              </a:solidFill>
              <a:latin typeface="Helvetica Neue Light" pitchFamily="-108" charset="0"/>
              <a:sym typeface="Helvetica Neue Light" pitchFamily="-108" charset="0"/>
            </a:endParaRPr>
          </a:p>
        </p:txBody>
      </p:sp>
      <p:sp>
        <p:nvSpPr>
          <p:cNvPr id="185347" name="Line 1"/>
          <p:cNvSpPr>
            <a:spLocks noChangeShapeType="1"/>
          </p:cNvSpPr>
          <p:nvPr/>
        </p:nvSpPr>
        <p:spPr bwMode="auto">
          <a:xfrm>
            <a:off x="4022081" y="1705571"/>
            <a:ext cx="1862956" cy="0"/>
          </a:xfrm>
          <a:prstGeom prst="line">
            <a:avLst/>
          </a:prstGeom>
          <a:noFill/>
          <a:ln w="38100" cap="rnd">
            <a:solidFill>
              <a:srgbClr val="626262"/>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endParaRPr lang="nl-NL" sz="2400"/>
          </a:p>
        </p:txBody>
      </p:sp>
      <p:sp>
        <p:nvSpPr>
          <p:cNvPr id="185348" name="Line 2"/>
          <p:cNvSpPr>
            <a:spLocks noChangeShapeType="1"/>
          </p:cNvSpPr>
          <p:nvPr/>
        </p:nvSpPr>
        <p:spPr bwMode="auto">
          <a:xfrm>
            <a:off x="4032126" y="3098603"/>
            <a:ext cx="1852911" cy="0"/>
          </a:xfrm>
          <a:prstGeom prst="line">
            <a:avLst/>
          </a:prstGeom>
          <a:noFill/>
          <a:ln w="38100" cap="rnd">
            <a:solidFill>
              <a:srgbClr val="626262"/>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endParaRPr lang="nl-NL" sz="2400"/>
          </a:p>
        </p:txBody>
      </p:sp>
      <p:sp>
        <p:nvSpPr>
          <p:cNvPr id="185349" name="Line 3"/>
          <p:cNvSpPr>
            <a:spLocks noChangeShapeType="1"/>
          </p:cNvSpPr>
          <p:nvPr/>
        </p:nvSpPr>
        <p:spPr bwMode="auto">
          <a:xfrm>
            <a:off x="4032126" y="3768328"/>
            <a:ext cx="1852911" cy="0"/>
          </a:xfrm>
          <a:prstGeom prst="line">
            <a:avLst/>
          </a:prstGeom>
          <a:noFill/>
          <a:ln w="38100" cap="rnd">
            <a:solidFill>
              <a:srgbClr val="626262"/>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endParaRPr lang="nl-NL" sz="2400"/>
          </a:p>
        </p:txBody>
      </p:sp>
      <p:sp>
        <p:nvSpPr>
          <p:cNvPr id="185350" name="Line 4"/>
          <p:cNvSpPr>
            <a:spLocks noChangeShapeType="1"/>
          </p:cNvSpPr>
          <p:nvPr/>
        </p:nvSpPr>
        <p:spPr bwMode="auto">
          <a:xfrm rot="10800000" flipH="1">
            <a:off x="4032126" y="4400106"/>
            <a:ext cx="1852911" cy="78135"/>
          </a:xfrm>
          <a:prstGeom prst="line">
            <a:avLst/>
          </a:prstGeom>
          <a:noFill/>
          <a:ln w="38100" cap="rnd">
            <a:solidFill>
              <a:srgbClr val="626262"/>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endParaRPr lang="nl-NL" sz="2400"/>
          </a:p>
        </p:txBody>
      </p:sp>
      <p:sp>
        <p:nvSpPr>
          <p:cNvPr id="185351" name="Line 5"/>
          <p:cNvSpPr>
            <a:spLocks noChangeShapeType="1"/>
          </p:cNvSpPr>
          <p:nvPr/>
        </p:nvSpPr>
        <p:spPr bwMode="auto">
          <a:xfrm>
            <a:off x="4032128" y="4841007"/>
            <a:ext cx="1871885" cy="137295"/>
          </a:xfrm>
          <a:prstGeom prst="line">
            <a:avLst/>
          </a:prstGeom>
          <a:noFill/>
          <a:ln w="38100" cap="rnd">
            <a:solidFill>
              <a:srgbClr val="626262"/>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endParaRPr lang="nl-NL" sz="2400"/>
          </a:p>
        </p:txBody>
      </p:sp>
      <p:graphicFrame>
        <p:nvGraphicFramePr>
          <p:cNvPr id="25606" name="Group 6"/>
          <p:cNvGraphicFramePr>
            <a:graphicFrameLocks noGrp="1"/>
          </p:cNvGraphicFramePr>
          <p:nvPr>
            <p:extLst>
              <p:ext uri="{D42A27DB-BD31-4B8C-83A1-F6EECF244321}">
                <p14:modId xmlns:p14="http://schemas.microsoft.com/office/powerpoint/2010/main" val="163420807"/>
              </p:ext>
            </p:extLst>
          </p:nvPr>
        </p:nvGraphicFramePr>
        <p:xfrm>
          <a:off x="1827611" y="852786"/>
          <a:ext cx="2160984" cy="5844482"/>
        </p:xfrm>
        <a:graphic>
          <a:graphicData uri="http://schemas.openxmlformats.org/drawingml/2006/table">
            <a:tbl>
              <a:tblPr/>
              <a:tblGrid>
                <a:gridCol w="1080492">
                  <a:extLst>
                    <a:ext uri="{9D8B030D-6E8A-4147-A177-3AD203B41FA5}">
                      <a16:colId xmlns:a16="http://schemas.microsoft.com/office/drawing/2014/main" val="20000"/>
                    </a:ext>
                  </a:extLst>
                </a:gridCol>
                <a:gridCol w="1080492">
                  <a:extLst>
                    <a:ext uri="{9D8B030D-6E8A-4147-A177-3AD203B41FA5}">
                      <a16:colId xmlns:a16="http://schemas.microsoft.com/office/drawing/2014/main" val="20001"/>
                    </a:ext>
                  </a:extLst>
                </a:gridCol>
              </a:tblGrid>
              <a:tr h="392907">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smtClean="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rPr>
                        <a:t>Student</a:t>
                      </a:r>
                      <a:endParaRPr kumimoji="0" lang="en-US" sz="1500" b="0" i="0" u="none" strike="noStrike" cap="none" normalizeH="0" baseline="0" dirty="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endParaRP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cap="flat">
                      <a:noFill/>
                    </a:lnB>
                    <a:lnTlToBr>
                      <a:noFill/>
                    </a:lnTlToBr>
                    <a:lnBlToTr>
                      <a:noFill/>
                    </a:lnBlToTr>
                    <a:solidFill>
                      <a:srgbClr val="52525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smtClean="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rPr>
                        <a:t>Cursus</a:t>
                      </a:r>
                      <a:endParaRPr kumimoji="0" lang="en-US" sz="1500" b="0" i="0" u="none" strike="noStrike" cap="none" normalizeH="0" baseline="0" dirty="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endParaRP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cap="flat">
                      <a:noFill/>
                    </a:lnB>
                    <a:lnTlToBr>
                      <a:noFill/>
                    </a:lnTlToBr>
                    <a:lnBlToTr>
                      <a:noFill/>
                    </a:lnBlToTr>
                    <a:solidFill>
                      <a:srgbClr val="525252"/>
                    </a:solidFill>
                  </a:tcPr>
                </a:tc>
                <a:extLst>
                  <a:ext uri="{0D108BD9-81ED-4DB2-BD59-A6C34878D82A}">
                    <a16:rowId xmlns:a16="http://schemas.microsoft.com/office/drawing/2014/main" val="10000"/>
                  </a:ext>
                </a:extLst>
              </a:tr>
              <a:tr h="294680">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1"/>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02"/>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3"/>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4"/>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5"/>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06"/>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7"/>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08"/>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9"/>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10"/>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11"/>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2"/>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3"/>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14"/>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5"/>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bl>
          </a:graphicData>
        </a:graphic>
      </p:graphicFrame>
      <p:sp>
        <p:nvSpPr>
          <p:cNvPr id="185392" name="AutoShape 128"/>
          <p:cNvSpPr>
            <a:spLocks/>
          </p:cNvSpPr>
          <p:nvPr/>
        </p:nvSpPr>
        <p:spPr bwMode="auto">
          <a:xfrm>
            <a:off x="4939607" y="1223367"/>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eaLnBrk="1" hangingPunct="1"/>
            <a:r>
              <a:rPr lang="en-US" altLang="nl-NL" sz="1700">
                <a:solidFill>
                  <a:schemeClr val="tx1"/>
                </a:solidFill>
                <a:latin typeface="Helvetica Neue" pitchFamily="-108" charset="0"/>
                <a:sym typeface="Helvetica Neue" pitchFamily="-108" charset="0"/>
              </a:rPr>
              <a:t>A</a:t>
            </a:r>
          </a:p>
        </p:txBody>
      </p:sp>
      <p:sp>
        <p:nvSpPr>
          <p:cNvPr id="185393" name="AutoShape 129"/>
          <p:cNvSpPr>
            <a:spLocks/>
          </p:cNvSpPr>
          <p:nvPr/>
        </p:nvSpPr>
        <p:spPr bwMode="auto">
          <a:xfrm>
            <a:off x="4939607" y="1893095"/>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eaLnBrk="1" hangingPunct="1"/>
            <a:r>
              <a:rPr lang="en-US" altLang="nl-NL" sz="1700">
                <a:solidFill>
                  <a:schemeClr val="tx1"/>
                </a:solidFill>
                <a:latin typeface="Helvetica Neue" pitchFamily="-108" charset="0"/>
                <a:sym typeface="Helvetica Neue" pitchFamily="-108" charset="0"/>
              </a:rPr>
              <a:t>B</a:t>
            </a:r>
          </a:p>
        </p:txBody>
      </p:sp>
      <p:sp>
        <p:nvSpPr>
          <p:cNvPr id="185394" name="AutoShape 130"/>
          <p:cNvSpPr>
            <a:spLocks/>
          </p:cNvSpPr>
          <p:nvPr/>
        </p:nvSpPr>
        <p:spPr bwMode="auto">
          <a:xfrm>
            <a:off x="4939607" y="2491383"/>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eaLnBrk="1" hangingPunct="1"/>
            <a:r>
              <a:rPr lang="en-US" altLang="nl-NL" sz="1700">
                <a:solidFill>
                  <a:schemeClr val="tx1"/>
                </a:solidFill>
                <a:latin typeface="Helvetica Neue" pitchFamily="-108" charset="0"/>
                <a:sym typeface="Helvetica Neue" pitchFamily="-108" charset="0"/>
              </a:rPr>
              <a:t>C</a:t>
            </a:r>
          </a:p>
        </p:txBody>
      </p:sp>
      <p:sp>
        <p:nvSpPr>
          <p:cNvPr id="185395" name="AutoShape 131"/>
          <p:cNvSpPr>
            <a:spLocks/>
          </p:cNvSpPr>
          <p:nvPr/>
        </p:nvSpPr>
        <p:spPr bwMode="auto">
          <a:xfrm>
            <a:off x="4939607" y="3955852"/>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eaLnBrk="1" hangingPunct="1"/>
            <a:r>
              <a:rPr lang="en-US" altLang="nl-NL" sz="1700">
                <a:solidFill>
                  <a:schemeClr val="tx1"/>
                </a:solidFill>
                <a:latin typeface="Helvetica Neue" pitchFamily="-108" charset="0"/>
                <a:sym typeface="Helvetica Neue" pitchFamily="-108" charset="0"/>
              </a:rPr>
              <a:t>D</a:t>
            </a:r>
          </a:p>
        </p:txBody>
      </p:sp>
      <p:sp>
        <p:nvSpPr>
          <p:cNvPr id="185396" name="AutoShape 132"/>
          <p:cNvSpPr>
            <a:spLocks/>
          </p:cNvSpPr>
          <p:nvPr/>
        </p:nvSpPr>
        <p:spPr bwMode="auto">
          <a:xfrm>
            <a:off x="4939607" y="5679281"/>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eaLnBrk="1" hangingPunct="1"/>
            <a:r>
              <a:rPr lang="en-US" altLang="nl-NL" sz="1700">
                <a:solidFill>
                  <a:schemeClr val="tx1"/>
                </a:solidFill>
                <a:latin typeface="Helvetica Neue" pitchFamily="-108" charset="0"/>
                <a:sym typeface="Helvetica Neue" pitchFamily="-108" charset="0"/>
              </a:rPr>
              <a:t>E</a:t>
            </a:r>
          </a:p>
        </p:txBody>
      </p:sp>
      <p:sp>
        <p:nvSpPr>
          <p:cNvPr id="185397" name="Line 133"/>
          <p:cNvSpPr>
            <a:spLocks noChangeShapeType="1"/>
          </p:cNvSpPr>
          <p:nvPr/>
        </p:nvSpPr>
        <p:spPr bwMode="auto">
          <a:xfrm rot="10800000" flipH="1">
            <a:off x="5157267" y="1548186"/>
            <a:ext cx="0" cy="332631"/>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endParaRPr lang="nl-NL" sz="2400"/>
          </a:p>
        </p:txBody>
      </p:sp>
      <p:sp>
        <p:nvSpPr>
          <p:cNvPr id="185398" name="Line 134"/>
          <p:cNvSpPr>
            <a:spLocks noChangeShapeType="1"/>
          </p:cNvSpPr>
          <p:nvPr/>
        </p:nvSpPr>
        <p:spPr bwMode="auto">
          <a:xfrm rot="10800000" flipH="1">
            <a:off x="5157267" y="2235772"/>
            <a:ext cx="0" cy="272355"/>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endParaRPr lang="nl-NL" sz="2400"/>
          </a:p>
        </p:txBody>
      </p:sp>
      <p:sp>
        <p:nvSpPr>
          <p:cNvPr id="185399" name="Line 135"/>
          <p:cNvSpPr>
            <a:spLocks noChangeShapeType="1"/>
          </p:cNvSpPr>
          <p:nvPr/>
        </p:nvSpPr>
        <p:spPr bwMode="auto">
          <a:xfrm rot="10800000" flipH="1">
            <a:off x="5157267" y="2825131"/>
            <a:ext cx="0" cy="1119559"/>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endParaRPr lang="nl-NL" sz="2400"/>
          </a:p>
        </p:txBody>
      </p:sp>
      <p:sp>
        <p:nvSpPr>
          <p:cNvPr id="185400" name="Line 136"/>
          <p:cNvSpPr>
            <a:spLocks noChangeShapeType="1"/>
          </p:cNvSpPr>
          <p:nvPr/>
        </p:nvSpPr>
        <p:spPr bwMode="auto">
          <a:xfrm rot="10800000" flipH="1">
            <a:off x="5157267" y="4280670"/>
            <a:ext cx="0" cy="1393031"/>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endParaRPr lang="nl-NL" sz="2400"/>
          </a:p>
        </p:txBody>
      </p:sp>
      <p:sp>
        <p:nvSpPr>
          <p:cNvPr id="185401" name="AutoShape 137"/>
          <p:cNvSpPr>
            <a:spLocks/>
          </p:cNvSpPr>
          <p:nvPr/>
        </p:nvSpPr>
        <p:spPr bwMode="auto">
          <a:xfrm>
            <a:off x="5966522" y="1482328"/>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A</a:t>
            </a:r>
          </a:p>
        </p:txBody>
      </p:sp>
      <p:sp>
        <p:nvSpPr>
          <p:cNvPr id="185402" name="AutoShape 138"/>
          <p:cNvSpPr>
            <a:spLocks/>
          </p:cNvSpPr>
          <p:nvPr/>
        </p:nvSpPr>
        <p:spPr bwMode="auto">
          <a:xfrm>
            <a:off x="5966522" y="2920008"/>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C</a:t>
            </a:r>
          </a:p>
        </p:txBody>
      </p:sp>
      <p:sp>
        <p:nvSpPr>
          <p:cNvPr id="185403" name="AutoShape 139"/>
          <p:cNvSpPr>
            <a:spLocks/>
          </p:cNvSpPr>
          <p:nvPr/>
        </p:nvSpPr>
        <p:spPr bwMode="auto">
          <a:xfrm>
            <a:off x="5966522" y="3589735"/>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B</a:t>
            </a:r>
          </a:p>
        </p:txBody>
      </p:sp>
      <p:sp>
        <p:nvSpPr>
          <p:cNvPr id="185404" name="AutoShape 140"/>
          <p:cNvSpPr>
            <a:spLocks/>
          </p:cNvSpPr>
          <p:nvPr/>
        </p:nvSpPr>
        <p:spPr bwMode="auto">
          <a:xfrm>
            <a:off x="5966522" y="4214813"/>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85405" name="AutoShape 141"/>
          <p:cNvSpPr>
            <a:spLocks/>
          </p:cNvSpPr>
          <p:nvPr/>
        </p:nvSpPr>
        <p:spPr bwMode="auto">
          <a:xfrm>
            <a:off x="5975450" y="4795243"/>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E</a:t>
            </a:r>
          </a:p>
        </p:txBody>
      </p:sp>
      <p:sp>
        <p:nvSpPr>
          <p:cNvPr id="185406" name="Line 142"/>
          <p:cNvSpPr>
            <a:spLocks noChangeShapeType="1"/>
          </p:cNvSpPr>
          <p:nvPr/>
        </p:nvSpPr>
        <p:spPr bwMode="auto">
          <a:xfrm rot="10800000" flipH="1">
            <a:off x="6184181" y="1825008"/>
            <a:ext cx="0" cy="1105049"/>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5407" name="Line 143"/>
          <p:cNvSpPr>
            <a:spLocks noChangeShapeType="1"/>
          </p:cNvSpPr>
          <p:nvPr/>
        </p:nvSpPr>
        <p:spPr bwMode="auto">
          <a:xfrm rot="10800000" flipH="1">
            <a:off x="6184181" y="3262685"/>
            <a:ext cx="0" cy="333747"/>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5408" name="Line 144"/>
          <p:cNvSpPr>
            <a:spLocks noChangeShapeType="1"/>
          </p:cNvSpPr>
          <p:nvPr/>
        </p:nvSpPr>
        <p:spPr bwMode="auto">
          <a:xfrm rot="10800000" flipH="1">
            <a:off x="6184181" y="4557491"/>
            <a:ext cx="0" cy="254496"/>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5409" name="Line 145"/>
          <p:cNvSpPr>
            <a:spLocks noChangeShapeType="1"/>
          </p:cNvSpPr>
          <p:nvPr/>
        </p:nvSpPr>
        <p:spPr bwMode="auto">
          <a:xfrm rot="10800000" flipH="1">
            <a:off x="6184181" y="3923483"/>
            <a:ext cx="0" cy="300260"/>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5410" name="Rectangle 146"/>
          <p:cNvSpPr>
            <a:spLocks/>
          </p:cNvSpPr>
          <p:nvPr/>
        </p:nvSpPr>
        <p:spPr bwMode="auto">
          <a:xfrm>
            <a:off x="4875984" y="703645"/>
            <a:ext cx="71493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1</a:t>
            </a:r>
          </a:p>
        </p:txBody>
      </p:sp>
      <p:sp>
        <p:nvSpPr>
          <p:cNvPr id="185411" name="Rectangle 147"/>
          <p:cNvSpPr>
            <a:spLocks/>
          </p:cNvSpPr>
          <p:nvPr/>
        </p:nvSpPr>
        <p:spPr bwMode="auto">
          <a:xfrm>
            <a:off x="5902898" y="703645"/>
            <a:ext cx="71493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2</a:t>
            </a:r>
          </a:p>
        </p:txBody>
      </p:sp>
      <p:pic>
        <p:nvPicPr>
          <p:cNvPr id="29"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3"/>
          <a:stretch>
            <a:fillRect/>
          </a:stretch>
        </p:blipFill>
        <p:spPr>
          <a:xfrm>
            <a:off x="379377" y="290989"/>
            <a:ext cx="1121690" cy="1123594"/>
          </a:xfrm>
        </p:spPr>
      </p:pic>
      <p:pic>
        <p:nvPicPr>
          <p:cNvPr id="31"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4"/>
          <a:srcRect b="11219"/>
          <a:stretch/>
        </p:blipFill>
        <p:spPr>
          <a:xfrm>
            <a:off x="8610600" y="5689055"/>
            <a:ext cx="3171039" cy="667295"/>
          </a:xfrm>
          <a:prstGeom prst="rect">
            <a:avLst/>
          </a:prstGeom>
        </p:spPr>
      </p:pic>
      <p:pic>
        <p:nvPicPr>
          <p:cNvPr id="32" name="Picture 2" descr="https://www.academictransfer.com/media/derivatives/logos/ou-nl-wide/4ed186e7f681ab9d54efa2c858af73db.pn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1567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2"/>
          <a:srcRect b="11219"/>
          <a:stretch/>
        </p:blipFill>
        <p:spPr>
          <a:xfrm>
            <a:off x="8610600" y="5689055"/>
            <a:ext cx="3171039" cy="667295"/>
          </a:xfrm>
          <a:prstGeom prst="rect">
            <a:avLst/>
          </a:prstGeom>
        </p:spPr>
      </p:pic>
      <p:pic>
        <p:nvPicPr>
          <p:cNvPr id="45" name="Picture 2" descr="https://www.academictransfer.com/media/derivatives/logos/ou-nl-wide/4ed186e7f681ab9d54efa2c858af73db.p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pic>
        <p:nvPicPr>
          <p:cNvPr id="43" name="Afbeelding 42"/>
          <p:cNvPicPr>
            <a:picLocks noChangeAspect="1"/>
          </p:cNvPicPr>
          <p:nvPr/>
        </p:nvPicPr>
        <p:blipFill>
          <a:blip r:embed="rId4"/>
          <a:stretch>
            <a:fillRect/>
          </a:stretch>
        </p:blipFill>
        <p:spPr>
          <a:xfrm>
            <a:off x="4951063" y="-3768531"/>
            <a:ext cx="9528874" cy="9400847"/>
          </a:xfrm>
          <a:prstGeom prst="rect">
            <a:avLst/>
          </a:prstGeom>
        </p:spPr>
      </p:pic>
      <p:sp>
        <p:nvSpPr>
          <p:cNvPr id="162" name="Slide Number Placeholder 3"/>
          <p:cNvSpPr>
            <a:spLocks noGrp="1"/>
          </p:cNvSpPr>
          <p:nvPr>
            <p:ph type="sldNum" sz="quarter" idx="4294967295"/>
          </p:nvPr>
        </p:nvSpPr>
        <p:spPr>
          <a:xfrm>
            <a:off x="1007534" y="6083300"/>
            <a:ext cx="6144684" cy="162984"/>
          </a:xfrm>
          <a:prstGeom prst="rect">
            <a:avLst/>
          </a:prstGeom>
        </p:spPr>
        <p:txBody>
          <a:bodyPr/>
          <a:lstStyle>
            <a:lvl1pPr eaLnBrk="0" hangingPunct="0">
              <a:defRPr sz="2800">
                <a:solidFill>
                  <a:srgbClr val="000000"/>
                </a:solidFill>
                <a:latin typeface="Gill Sans" pitchFamily="-108" charset="0"/>
                <a:ea typeface="ヒラギノ角ゴ ProN W3" pitchFamily="-108" charset="-128"/>
                <a:sym typeface="Gill Sans" pitchFamily="-108" charset="0"/>
              </a:defRPr>
            </a:lvl1pPr>
            <a:lvl2pPr marL="26669129" indent="-26347680" eaLnBrk="0" hangingPunct="0">
              <a:defRPr sz="2800">
                <a:solidFill>
                  <a:srgbClr val="000000"/>
                </a:solidFill>
                <a:latin typeface="Gill Sans" pitchFamily="-108" charset="0"/>
                <a:ea typeface="ヒラギノ角ゴ ProN W3" pitchFamily="-108" charset="-128"/>
                <a:sym typeface="Gill Sans" pitchFamily="-108" charset="0"/>
              </a:defRPr>
            </a:lvl2pPr>
            <a:lvl3pPr eaLnBrk="0" hangingPunct="0">
              <a:defRPr sz="2800">
                <a:solidFill>
                  <a:srgbClr val="000000"/>
                </a:solidFill>
                <a:latin typeface="Gill Sans" pitchFamily="-108" charset="0"/>
                <a:ea typeface="ヒラギノ角ゴ ProN W3" pitchFamily="-108" charset="-128"/>
                <a:sym typeface="Gill Sans" pitchFamily="-108" charset="0"/>
              </a:defRPr>
            </a:lvl3pPr>
            <a:lvl4pPr eaLnBrk="0" hangingPunct="0">
              <a:defRPr sz="2800">
                <a:solidFill>
                  <a:srgbClr val="000000"/>
                </a:solidFill>
                <a:latin typeface="Gill Sans" pitchFamily="-108" charset="0"/>
                <a:ea typeface="ヒラギノ角ゴ ProN W3" pitchFamily="-108" charset="-128"/>
                <a:sym typeface="Gill Sans" pitchFamily="-108" charset="0"/>
              </a:defRPr>
            </a:lvl4pPr>
            <a:lvl5pPr eaLnBrk="0" hangingPunct="0">
              <a:defRPr sz="2800">
                <a:solidFill>
                  <a:srgbClr val="000000"/>
                </a:solidFill>
                <a:latin typeface="Gill Sans" pitchFamily="-108" charset="0"/>
                <a:ea typeface="ヒラギノ角ゴ ProN W3" pitchFamily="-108" charset="-128"/>
                <a:sym typeface="Gill Sans" pitchFamily="-108" charset="0"/>
              </a:defRPr>
            </a:lvl5pPr>
            <a:lvl6pPr marL="321449"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6pPr>
            <a:lvl7pPr marL="642899"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7pPr>
            <a:lvl8pPr marL="964348"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8pPr>
            <a:lvl9pPr marL="1285797"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9pPr>
          </a:lstStyle>
          <a:p>
            <a:pPr eaLnBrk="1" hangingPunct="1"/>
            <a:fld id="{6FBD618F-7D65-4F1E-9856-E28940270698}" type="slidenum">
              <a:rPr lang="en-US" altLang="nl-NL" sz="1400">
                <a:solidFill>
                  <a:schemeClr val="tx1"/>
                </a:solidFill>
                <a:latin typeface="Helvetica Neue Light" pitchFamily="-108" charset="0"/>
                <a:sym typeface="Helvetica Neue Light" pitchFamily="-108" charset="0"/>
              </a:rPr>
              <a:pPr eaLnBrk="1" hangingPunct="1"/>
              <a:t>15</a:t>
            </a:fld>
            <a:endParaRPr lang="en-US" altLang="nl-NL" sz="1400">
              <a:solidFill>
                <a:schemeClr val="tx1"/>
              </a:solidFill>
              <a:latin typeface="Helvetica Neue Light" pitchFamily="-108" charset="0"/>
              <a:sym typeface="Helvetica Neue Light" pitchFamily="-108" charset="0"/>
            </a:endParaRPr>
          </a:p>
        </p:txBody>
      </p:sp>
      <p:sp>
        <p:nvSpPr>
          <p:cNvPr id="186371" name="Line 1"/>
          <p:cNvSpPr>
            <a:spLocks noChangeShapeType="1"/>
          </p:cNvSpPr>
          <p:nvPr/>
        </p:nvSpPr>
        <p:spPr bwMode="auto">
          <a:xfrm>
            <a:off x="3995293" y="2759273"/>
            <a:ext cx="2957959" cy="0"/>
          </a:xfrm>
          <a:prstGeom prst="line">
            <a:avLst/>
          </a:prstGeom>
          <a:noFill/>
          <a:ln w="38100" cap="rnd">
            <a:solidFill>
              <a:srgbClr val="626262"/>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endParaRPr lang="nl-NL" sz="2400"/>
          </a:p>
        </p:txBody>
      </p:sp>
      <p:sp>
        <p:nvSpPr>
          <p:cNvPr id="186372" name="Line 2"/>
          <p:cNvSpPr>
            <a:spLocks noChangeShapeType="1"/>
          </p:cNvSpPr>
          <p:nvPr/>
        </p:nvSpPr>
        <p:spPr bwMode="auto">
          <a:xfrm>
            <a:off x="3995293" y="3455789"/>
            <a:ext cx="2957959" cy="0"/>
          </a:xfrm>
          <a:prstGeom prst="line">
            <a:avLst/>
          </a:prstGeom>
          <a:noFill/>
          <a:ln w="38100" cap="rnd">
            <a:solidFill>
              <a:srgbClr val="626262"/>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endParaRPr lang="nl-NL" sz="2400"/>
          </a:p>
        </p:txBody>
      </p:sp>
      <p:sp>
        <p:nvSpPr>
          <p:cNvPr id="186373" name="Line 3"/>
          <p:cNvSpPr>
            <a:spLocks noChangeShapeType="1"/>
          </p:cNvSpPr>
          <p:nvPr/>
        </p:nvSpPr>
        <p:spPr bwMode="auto">
          <a:xfrm rot="10800000" flipH="1">
            <a:off x="3995292" y="4595441"/>
            <a:ext cx="3007072" cy="583779"/>
          </a:xfrm>
          <a:prstGeom prst="line">
            <a:avLst/>
          </a:prstGeom>
          <a:noFill/>
          <a:ln w="38100" cap="rnd">
            <a:solidFill>
              <a:srgbClr val="626262"/>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endParaRPr lang="nl-NL" sz="2400"/>
          </a:p>
        </p:txBody>
      </p:sp>
      <p:sp>
        <p:nvSpPr>
          <p:cNvPr id="186374" name="Line 4"/>
          <p:cNvSpPr>
            <a:spLocks noChangeShapeType="1"/>
          </p:cNvSpPr>
          <p:nvPr/>
        </p:nvSpPr>
        <p:spPr bwMode="auto">
          <a:xfrm rot="10800000" flipH="1">
            <a:off x="3995293" y="5271865"/>
            <a:ext cx="2976935" cy="246683"/>
          </a:xfrm>
          <a:prstGeom prst="line">
            <a:avLst/>
          </a:prstGeom>
          <a:noFill/>
          <a:ln w="38100" cap="rnd">
            <a:solidFill>
              <a:srgbClr val="626262"/>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endParaRPr lang="nl-NL" sz="2400"/>
          </a:p>
        </p:txBody>
      </p:sp>
      <p:sp>
        <p:nvSpPr>
          <p:cNvPr id="186375" name="Line 5"/>
          <p:cNvSpPr>
            <a:spLocks noChangeShapeType="1"/>
          </p:cNvSpPr>
          <p:nvPr/>
        </p:nvSpPr>
        <p:spPr bwMode="auto">
          <a:xfrm rot="10800000" flipH="1">
            <a:off x="3995293" y="5958336"/>
            <a:ext cx="2976935" cy="256729"/>
          </a:xfrm>
          <a:prstGeom prst="line">
            <a:avLst/>
          </a:prstGeom>
          <a:noFill/>
          <a:ln w="38100" cap="rnd">
            <a:solidFill>
              <a:srgbClr val="626262"/>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endParaRPr lang="nl-NL" sz="2400"/>
          </a:p>
        </p:txBody>
      </p:sp>
      <p:sp>
        <p:nvSpPr>
          <p:cNvPr id="186376" name="Line 6"/>
          <p:cNvSpPr>
            <a:spLocks noChangeShapeType="1"/>
          </p:cNvSpPr>
          <p:nvPr/>
        </p:nvSpPr>
        <p:spPr bwMode="auto">
          <a:xfrm>
            <a:off x="3995293" y="6554391"/>
            <a:ext cx="2957959" cy="0"/>
          </a:xfrm>
          <a:prstGeom prst="line">
            <a:avLst/>
          </a:prstGeom>
          <a:noFill/>
          <a:ln w="38100" cap="rnd">
            <a:solidFill>
              <a:srgbClr val="626262"/>
            </a:solidFill>
            <a:prstDash val="sysDot"/>
            <a:miter lim="800000"/>
            <a:headEnd/>
            <a:tailEnd/>
          </a:ln>
          <a:extLst>
            <a:ext uri="{909E8E84-426E-40DD-AFC4-6F175D3DCCD1}">
              <a14:hiddenFill xmlns:a14="http://schemas.microsoft.com/office/drawing/2010/main">
                <a:noFill/>
              </a14:hiddenFill>
            </a:ext>
          </a:extLst>
        </p:spPr>
        <p:txBody>
          <a:bodyPr lIns="0" tIns="0" rIns="0" bIns="0"/>
          <a:lstStyle/>
          <a:p>
            <a:endParaRPr lang="nl-NL" sz="2400"/>
          </a:p>
        </p:txBody>
      </p:sp>
      <p:graphicFrame>
        <p:nvGraphicFramePr>
          <p:cNvPr id="26631" name="Group 7"/>
          <p:cNvGraphicFramePr>
            <a:graphicFrameLocks noGrp="1"/>
          </p:cNvGraphicFramePr>
          <p:nvPr>
            <p:extLst>
              <p:ext uri="{D42A27DB-BD31-4B8C-83A1-F6EECF244321}">
                <p14:modId xmlns:p14="http://schemas.microsoft.com/office/powerpoint/2010/main" val="3437050497"/>
              </p:ext>
            </p:extLst>
          </p:nvPr>
        </p:nvGraphicFramePr>
        <p:xfrm>
          <a:off x="1827611" y="852786"/>
          <a:ext cx="2160984" cy="5844482"/>
        </p:xfrm>
        <a:graphic>
          <a:graphicData uri="http://schemas.openxmlformats.org/drawingml/2006/table">
            <a:tbl>
              <a:tblPr/>
              <a:tblGrid>
                <a:gridCol w="1080492">
                  <a:extLst>
                    <a:ext uri="{9D8B030D-6E8A-4147-A177-3AD203B41FA5}">
                      <a16:colId xmlns:a16="http://schemas.microsoft.com/office/drawing/2014/main" val="20000"/>
                    </a:ext>
                  </a:extLst>
                </a:gridCol>
                <a:gridCol w="1080492">
                  <a:extLst>
                    <a:ext uri="{9D8B030D-6E8A-4147-A177-3AD203B41FA5}">
                      <a16:colId xmlns:a16="http://schemas.microsoft.com/office/drawing/2014/main" val="20001"/>
                    </a:ext>
                  </a:extLst>
                </a:gridCol>
              </a:tblGrid>
              <a:tr h="392907">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smtClean="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rPr>
                        <a:t>Student</a:t>
                      </a:r>
                      <a:endParaRPr kumimoji="0" lang="en-US" sz="1500" b="0" i="0" u="none" strike="noStrike" cap="none" normalizeH="0" baseline="0" dirty="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endParaRP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cap="flat">
                      <a:noFill/>
                    </a:lnB>
                    <a:lnTlToBr>
                      <a:noFill/>
                    </a:lnTlToBr>
                    <a:lnBlToTr>
                      <a:noFill/>
                    </a:lnBlToTr>
                    <a:solidFill>
                      <a:srgbClr val="52525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smtClean="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rPr>
                        <a:t>Cursus</a:t>
                      </a:r>
                      <a:endParaRPr kumimoji="0" lang="en-US" sz="1500" b="0" i="0" u="none" strike="noStrike" cap="none" normalizeH="0" baseline="0" dirty="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endParaRP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cap="flat">
                      <a:noFill/>
                    </a:lnB>
                    <a:lnTlToBr>
                      <a:noFill/>
                    </a:lnTlToBr>
                    <a:lnBlToTr>
                      <a:noFill/>
                    </a:lnBlToTr>
                    <a:solidFill>
                      <a:srgbClr val="525252"/>
                    </a:solidFill>
                  </a:tcPr>
                </a:tc>
                <a:extLst>
                  <a:ext uri="{0D108BD9-81ED-4DB2-BD59-A6C34878D82A}">
                    <a16:rowId xmlns:a16="http://schemas.microsoft.com/office/drawing/2014/main" val="10000"/>
                  </a:ext>
                </a:extLst>
              </a:tr>
              <a:tr h="294680">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1"/>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02"/>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3"/>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4"/>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05"/>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06"/>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07"/>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08"/>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9"/>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10"/>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11"/>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12"/>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13"/>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14"/>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15"/>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w="25400" cap="flat" cmpd="sng" algn="ctr">
                      <a:solidFill>
                        <a:srgbClr val="000000"/>
                      </a:solidFill>
                      <a:prstDash val="solid"/>
                      <a:round/>
                      <a:headEnd type="none" w="med" len="med"/>
                      <a:tailEnd type="none" w="med" len="med"/>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w="25400" cap="flat" cmpd="sng" algn="ctr">
                      <a:solidFill>
                        <a:srgbClr val="000000"/>
                      </a:solidFill>
                      <a:prstDash val="solid"/>
                      <a:round/>
                      <a:headEnd type="none" w="med" len="med"/>
                      <a:tailEnd type="none" w="med" len="med"/>
                    </a:lnB>
                    <a:lnTlToBr>
                      <a:noFill/>
                    </a:lnTlToBr>
                    <a:lnBlToTr>
                      <a:noFill/>
                    </a:lnBlToTr>
                    <a:solidFill>
                      <a:srgbClr val="3393C2"/>
                    </a:solidFill>
                  </a:tcPr>
                </a:tc>
                <a:extLst>
                  <a:ext uri="{0D108BD9-81ED-4DB2-BD59-A6C34878D82A}">
                    <a16:rowId xmlns:a16="http://schemas.microsoft.com/office/drawing/2014/main" val="10016"/>
                  </a:ext>
                </a:extLst>
              </a:tr>
            </a:tbl>
          </a:graphicData>
        </a:graphic>
      </p:graphicFrame>
      <p:sp>
        <p:nvSpPr>
          <p:cNvPr id="186417" name="AutoShape 129"/>
          <p:cNvSpPr>
            <a:spLocks/>
          </p:cNvSpPr>
          <p:nvPr/>
        </p:nvSpPr>
        <p:spPr bwMode="auto">
          <a:xfrm>
            <a:off x="4939607" y="1223367"/>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A</a:t>
            </a:r>
          </a:p>
        </p:txBody>
      </p:sp>
      <p:sp>
        <p:nvSpPr>
          <p:cNvPr id="186418" name="AutoShape 130"/>
          <p:cNvSpPr>
            <a:spLocks/>
          </p:cNvSpPr>
          <p:nvPr/>
        </p:nvSpPr>
        <p:spPr bwMode="auto">
          <a:xfrm>
            <a:off x="4939607" y="1893095"/>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B</a:t>
            </a:r>
          </a:p>
        </p:txBody>
      </p:sp>
      <p:sp>
        <p:nvSpPr>
          <p:cNvPr id="186419" name="AutoShape 131"/>
          <p:cNvSpPr>
            <a:spLocks/>
          </p:cNvSpPr>
          <p:nvPr/>
        </p:nvSpPr>
        <p:spPr bwMode="auto">
          <a:xfrm>
            <a:off x="4939607" y="2491383"/>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C</a:t>
            </a:r>
          </a:p>
        </p:txBody>
      </p:sp>
      <p:sp>
        <p:nvSpPr>
          <p:cNvPr id="186420" name="AutoShape 132"/>
          <p:cNvSpPr>
            <a:spLocks/>
          </p:cNvSpPr>
          <p:nvPr/>
        </p:nvSpPr>
        <p:spPr bwMode="auto">
          <a:xfrm>
            <a:off x="4939607" y="3955852"/>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86421" name="AutoShape 133"/>
          <p:cNvSpPr>
            <a:spLocks/>
          </p:cNvSpPr>
          <p:nvPr/>
        </p:nvSpPr>
        <p:spPr bwMode="auto">
          <a:xfrm>
            <a:off x="4939607" y="5679281"/>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E</a:t>
            </a:r>
          </a:p>
        </p:txBody>
      </p:sp>
      <p:sp>
        <p:nvSpPr>
          <p:cNvPr id="186422" name="Line 134"/>
          <p:cNvSpPr>
            <a:spLocks noChangeShapeType="1"/>
          </p:cNvSpPr>
          <p:nvPr/>
        </p:nvSpPr>
        <p:spPr bwMode="auto">
          <a:xfrm rot="10800000" flipH="1">
            <a:off x="5157267" y="1548186"/>
            <a:ext cx="0" cy="332631"/>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6423" name="Line 135"/>
          <p:cNvSpPr>
            <a:spLocks noChangeShapeType="1"/>
          </p:cNvSpPr>
          <p:nvPr/>
        </p:nvSpPr>
        <p:spPr bwMode="auto">
          <a:xfrm rot="10800000" flipH="1">
            <a:off x="5157267" y="2235772"/>
            <a:ext cx="0" cy="272355"/>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6424" name="Line 136"/>
          <p:cNvSpPr>
            <a:spLocks noChangeShapeType="1"/>
          </p:cNvSpPr>
          <p:nvPr/>
        </p:nvSpPr>
        <p:spPr bwMode="auto">
          <a:xfrm rot="10800000" flipH="1">
            <a:off x="5157267" y="2825131"/>
            <a:ext cx="0" cy="1119559"/>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6425" name="Line 137"/>
          <p:cNvSpPr>
            <a:spLocks noChangeShapeType="1"/>
          </p:cNvSpPr>
          <p:nvPr/>
        </p:nvSpPr>
        <p:spPr bwMode="auto">
          <a:xfrm rot="10800000" flipH="1">
            <a:off x="5157267" y="4280670"/>
            <a:ext cx="0" cy="1393031"/>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6426" name="AutoShape 138"/>
          <p:cNvSpPr>
            <a:spLocks/>
          </p:cNvSpPr>
          <p:nvPr/>
        </p:nvSpPr>
        <p:spPr bwMode="auto">
          <a:xfrm>
            <a:off x="5966522" y="1482328"/>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A</a:t>
            </a:r>
          </a:p>
        </p:txBody>
      </p:sp>
      <p:sp>
        <p:nvSpPr>
          <p:cNvPr id="186427" name="AutoShape 139"/>
          <p:cNvSpPr>
            <a:spLocks/>
          </p:cNvSpPr>
          <p:nvPr/>
        </p:nvSpPr>
        <p:spPr bwMode="auto">
          <a:xfrm>
            <a:off x="5966522" y="2920008"/>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dirty="0">
                <a:solidFill>
                  <a:schemeClr val="tx1"/>
                </a:solidFill>
                <a:latin typeface="Helvetica Neue" pitchFamily="-108" charset="0"/>
                <a:sym typeface="Helvetica Neue" pitchFamily="-108" charset="0"/>
              </a:rPr>
              <a:t>C</a:t>
            </a:r>
          </a:p>
        </p:txBody>
      </p:sp>
      <p:sp>
        <p:nvSpPr>
          <p:cNvPr id="186428" name="AutoShape 140"/>
          <p:cNvSpPr>
            <a:spLocks/>
          </p:cNvSpPr>
          <p:nvPr/>
        </p:nvSpPr>
        <p:spPr bwMode="auto">
          <a:xfrm>
            <a:off x="5966522" y="3589735"/>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B</a:t>
            </a:r>
          </a:p>
        </p:txBody>
      </p:sp>
      <p:sp>
        <p:nvSpPr>
          <p:cNvPr id="186429" name="AutoShape 141"/>
          <p:cNvSpPr>
            <a:spLocks/>
          </p:cNvSpPr>
          <p:nvPr/>
        </p:nvSpPr>
        <p:spPr bwMode="auto">
          <a:xfrm>
            <a:off x="5966522" y="4214813"/>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86430" name="AutoShape 142"/>
          <p:cNvSpPr>
            <a:spLocks/>
          </p:cNvSpPr>
          <p:nvPr/>
        </p:nvSpPr>
        <p:spPr bwMode="auto">
          <a:xfrm>
            <a:off x="5975450" y="4795243"/>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E</a:t>
            </a:r>
          </a:p>
        </p:txBody>
      </p:sp>
      <p:sp>
        <p:nvSpPr>
          <p:cNvPr id="186431" name="Line 143"/>
          <p:cNvSpPr>
            <a:spLocks noChangeShapeType="1"/>
          </p:cNvSpPr>
          <p:nvPr/>
        </p:nvSpPr>
        <p:spPr bwMode="auto">
          <a:xfrm rot="10800000" flipH="1">
            <a:off x="6184181" y="1825008"/>
            <a:ext cx="0" cy="1105049"/>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6432" name="Line 144"/>
          <p:cNvSpPr>
            <a:spLocks noChangeShapeType="1"/>
          </p:cNvSpPr>
          <p:nvPr/>
        </p:nvSpPr>
        <p:spPr bwMode="auto">
          <a:xfrm rot="10800000" flipH="1">
            <a:off x="6184181" y="3262685"/>
            <a:ext cx="0" cy="333747"/>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6433" name="Line 145"/>
          <p:cNvSpPr>
            <a:spLocks noChangeShapeType="1"/>
          </p:cNvSpPr>
          <p:nvPr/>
        </p:nvSpPr>
        <p:spPr bwMode="auto">
          <a:xfrm rot="10800000" flipH="1">
            <a:off x="6184181" y="4557491"/>
            <a:ext cx="0" cy="254496"/>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6434" name="Line 146"/>
          <p:cNvSpPr>
            <a:spLocks noChangeShapeType="1"/>
          </p:cNvSpPr>
          <p:nvPr/>
        </p:nvSpPr>
        <p:spPr bwMode="auto">
          <a:xfrm rot="10800000" flipH="1">
            <a:off x="6184181" y="3923483"/>
            <a:ext cx="0" cy="300260"/>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6435" name="AutoShape 147"/>
          <p:cNvSpPr>
            <a:spLocks/>
          </p:cNvSpPr>
          <p:nvPr/>
        </p:nvSpPr>
        <p:spPr bwMode="auto">
          <a:xfrm>
            <a:off x="6993435" y="2580680"/>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A</a:t>
            </a:r>
          </a:p>
        </p:txBody>
      </p:sp>
      <p:sp>
        <p:nvSpPr>
          <p:cNvPr id="186436" name="AutoShape 148"/>
          <p:cNvSpPr>
            <a:spLocks/>
          </p:cNvSpPr>
          <p:nvPr/>
        </p:nvSpPr>
        <p:spPr bwMode="auto">
          <a:xfrm>
            <a:off x="6993435" y="3268267"/>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B</a:t>
            </a:r>
          </a:p>
        </p:txBody>
      </p:sp>
      <p:sp>
        <p:nvSpPr>
          <p:cNvPr id="186437" name="AutoShape 149"/>
          <p:cNvSpPr>
            <a:spLocks/>
          </p:cNvSpPr>
          <p:nvPr/>
        </p:nvSpPr>
        <p:spPr bwMode="auto">
          <a:xfrm>
            <a:off x="7011294" y="4429125"/>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C</a:t>
            </a:r>
          </a:p>
        </p:txBody>
      </p:sp>
      <p:sp>
        <p:nvSpPr>
          <p:cNvPr id="186438" name="AutoShape 150"/>
          <p:cNvSpPr>
            <a:spLocks/>
          </p:cNvSpPr>
          <p:nvPr/>
        </p:nvSpPr>
        <p:spPr bwMode="auto">
          <a:xfrm>
            <a:off x="7011294" y="5116711"/>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86439" name="AutoShape 151"/>
          <p:cNvSpPr>
            <a:spLocks/>
          </p:cNvSpPr>
          <p:nvPr/>
        </p:nvSpPr>
        <p:spPr bwMode="auto">
          <a:xfrm>
            <a:off x="7011294" y="6366867"/>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E</a:t>
            </a:r>
          </a:p>
        </p:txBody>
      </p:sp>
      <p:sp>
        <p:nvSpPr>
          <p:cNvPr id="186440" name="AutoShape 152"/>
          <p:cNvSpPr>
            <a:spLocks/>
          </p:cNvSpPr>
          <p:nvPr/>
        </p:nvSpPr>
        <p:spPr bwMode="auto">
          <a:xfrm>
            <a:off x="7011294" y="5786439"/>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86441" name="Line 153"/>
          <p:cNvSpPr>
            <a:spLocks noChangeShapeType="1"/>
          </p:cNvSpPr>
          <p:nvPr/>
        </p:nvSpPr>
        <p:spPr bwMode="auto">
          <a:xfrm rot="10800000" flipH="1">
            <a:off x="7202165" y="2923357"/>
            <a:ext cx="0" cy="333747"/>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6442" name="Line 154"/>
          <p:cNvSpPr>
            <a:spLocks noChangeShapeType="1"/>
          </p:cNvSpPr>
          <p:nvPr/>
        </p:nvSpPr>
        <p:spPr bwMode="auto">
          <a:xfrm rot="10800000" flipH="1">
            <a:off x="7211095" y="3593085"/>
            <a:ext cx="0" cy="837159"/>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6443" name="Line 155"/>
          <p:cNvSpPr>
            <a:spLocks noChangeShapeType="1"/>
          </p:cNvSpPr>
          <p:nvPr/>
        </p:nvSpPr>
        <p:spPr bwMode="auto">
          <a:xfrm rot="10800000" flipH="1">
            <a:off x="7220025" y="4762873"/>
            <a:ext cx="0" cy="352723"/>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6444" name="Line 156"/>
          <p:cNvSpPr>
            <a:spLocks noChangeShapeType="1"/>
          </p:cNvSpPr>
          <p:nvPr/>
        </p:nvSpPr>
        <p:spPr bwMode="auto">
          <a:xfrm rot="10800000" flipH="1">
            <a:off x="7220025" y="5450459"/>
            <a:ext cx="0" cy="352723"/>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6445" name="Line 157"/>
          <p:cNvSpPr>
            <a:spLocks noChangeShapeType="1"/>
          </p:cNvSpPr>
          <p:nvPr/>
        </p:nvSpPr>
        <p:spPr bwMode="auto">
          <a:xfrm rot="10800000" flipH="1">
            <a:off x="7228955" y="6138044"/>
            <a:ext cx="0" cy="252264"/>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6446" name="Rectangle 158"/>
          <p:cNvSpPr>
            <a:spLocks/>
          </p:cNvSpPr>
          <p:nvPr/>
        </p:nvSpPr>
        <p:spPr bwMode="auto">
          <a:xfrm>
            <a:off x="4781407" y="703645"/>
            <a:ext cx="71493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1</a:t>
            </a:r>
          </a:p>
        </p:txBody>
      </p:sp>
      <p:sp>
        <p:nvSpPr>
          <p:cNvPr id="186447" name="Rectangle 159"/>
          <p:cNvSpPr>
            <a:spLocks/>
          </p:cNvSpPr>
          <p:nvPr/>
        </p:nvSpPr>
        <p:spPr bwMode="auto">
          <a:xfrm>
            <a:off x="5808321" y="703645"/>
            <a:ext cx="714939" cy="200055"/>
          </a:xfrm>
          <a:prstGeom prst="rect">
            <a:avLst/>
          </a:prstGeom>
          <a:noFill/>
          <a:ln>
            <a:noFill/>
          </a:ln>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2</a:t>
            </a:r>
          </a:p>
        </p:txBody>
      </p:sp>
      <p:sp>
        <p:nvSpPr>
          <p:cNvPr id="186448" name="Rectangle 160"/>
          <p:cNvSpPr>
            <a:spLocks/>
          </p:cNvSpPr>
          <p:nvPr/>
        </p:nvSpPr>
        <p:spPr bwMode="auto">
          <a:xfrm>
            <a:off x="6835235" y="703645"/>
            <a:ext cx="71493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3</a:t>
            </a:r>
          </a:p>
        </p:txBody>
      </p:sp>
      <p:pic>
        <p:nvPicPr>
          <p:cNvPr id="42"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5"/>
          <a:stretch>
            <a:fillRect/>
          </a:stretch>
        </p:blipFill>
        <p:spPr>
          <a:xfrm>
            <a:off x="379377" y="290989"/>
            <a:ext cx="1121690" cy="1123594"/>
          </a:xfrm>
        </p:spPr>
      </p:pic>
    </p:spTree>
    <p:extLst>
      <p:ext uri="{BB962C8B-B14F-4D97-AF65-F5344CB8AC3E}">
        <p14:creationId xmlns:p14="http://schemas.microsoft.com/office/powerpoint/2010/main" val="41745924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2"/>
          <a:srcRect b="11219"/>
          <a:stretch/>
        </p:blipFill>
        <p:spPr>
          <a:xfrm>
            <a:off x="8610600" y="5689055"/>
            <a:ext cx="3171039" cy="667295"/>
          </a:xfrm>
          <a:prstGeom prst="rect">
            <a:avLst/>
          </a:prstGeom>
        </p:spPr>
      </p:pic>
      <p:pic>
        <p:nvPicPr>
          <p:cNvPr id="52" name="Picture 2" descr="https://www.academictransfer.com/media/derivatives/logos/ou-nl-wide/4ed186e7f681ab9d54efa2c858af73db.p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pic>
        <p:nvPicPr>
          <p:cNvPr id="47" name="Afbeelding 46"/>
          <p:cNvPicPr>
            <a:picLocks noChangeAspect="1"/>
          </p:cNvPicPr>
          <p:nvPr/>
        </p:nvPicPr>
        <p:blipFill>
          <a:blip r:embed="rId4"/>
          <a:stretch>
            <a:fillRect/>
          </a:stretch>
        </p:blipFill>
        <p:spPr>
          <a:xfrm>
            <a:off x="4951063" y="-3768531"/>
            <a:ext cx="9528874" cy="9400847"/>
          </a:xfrm>
          <a:prstGeom prst="rect">
            <a:avLst/>
          </a:prstGeom>
        </p:spPr>
      </p:pic>
      <p:sp>
        <p:nvSpPr>
          <p:cNvPr id="166" name="Slide Number Placeholder 3"/>
          <p:cNvSpPr>
            <a:spLocks noGrp="1"/>
          </p:cNvSpPr>
          <p:nvPr>
            <p:ph type="sldNum" sz="quarter" idx="4294967295"/>
          </p:nvPr>
        </p:nvSpPr>
        <p:spPr>
          <a:xfrm>
            <a:off x="1007534" y="6083300"/>
            <a:ext cx="6144684" cy="162984"/>
          </a:xfrm>
          <a:prstGeom prst="rect">
            <a:avLst/>
          </a:prstGeom>
        </p:spPr>
        <p:txBody>
          <a:bodyPr/>
          <a:lstStyle>
            <a:lvl1pPr eaLnBrk="0" hangingPunct="0">
              <a:defRPr sz="2800">
                <a:solidFill>
                  <a:srgbClr val="000000"/>
                </a:solidFill>
                <a:latin typeface="Gill Sans" pitchFamily="-108" charset="0"/>
                <a:ea typeface="ヒラギノ角ゴ ProN W3" pitchFamily="-108" charset="-128"/>
                <a:sym typeface="Gill Sans" pitchFamily="-108" charset="0"/>
              </a:defRPr>
            </a:lvl1pPr>
            <a:lvl2pPr marL="26669129" indent="-26347680" eaLnBrk="0" hangingPunct="0">
              <a:defRPr sz="2800">
                <a:solidFill>
                  <a:srgbClr val="000000"/>
                </a:solidFill>
                <a:latin typeface="Gill Sans" pitchFamily="-108" charset="0"/>
                <a:ea typeface="ヒラギノ角ゴ ProN W3" pitchFamily="-108" charset="-128"/>
                <a:sym typeface="Gill Sans" pitchFamily="-108" charset="0"/>
              </a:defRPr>
            </a:lvl2pPr>
            <a:lvl3pPr eaLnBrk="0" hangingPunct="0">
              <a:defRPr sz="2800">
                <a:solidFill>
                  <a:srgbClr val="000000"/>
                </a:solidFill>
                <a:latin typeface="Gill Sans" pitchFamily="-108" charset="0"/>
                <a:ea typeface="ヒラギノ角ゴ ProN W3" pitchFamily="-108" charset="-128"/>
                <a:sym typeface="Gill Sans" pitchFamily="-108" charset="0"/>
              </a:defRPr>
            </a:lvl3pPr>
            <a:lvl4pPr eaLnBrk="0" hangingPunct="0">
              <a:defRPr sz="2800">
                <a:solidFill>
                  <a:srgbClr val="000000"/>
                </a:solidFill>
                <a:latin typeface="Gill Sans" pitchFamily="-108" charset="0"/>
                <a:ea typeface="ヒラギノ角ゴ ProN W3" pitchFamily="-108" charset="-128"/>
                <a:sym typeface="Gill Sans" pitchFamily="-108" charset="0"/>
              </a:defRPr>
            </a:lvl4pPr>
            <a:lvl5pPr eaLnBrk="0" hangingPunct="0">
              <a:defRPr sz="2800">
                <a:solidFill>
                  <a:srgbClr val="000000"/>
                </a:solidFill>
                <a:latin typeface="Gill Sans" pitchFamily="-108" charset="0"/>
                <a:ea typeface="ヒラギノ角ゴ ProN W3" pitchFamily="-108" charset="-128"/>
                <a:sym typeface="Gill Sans" pitchFamily="-108" charset="0"/>
              </a:defRPr>
            </a:lvl5pPr>
            <a:lvl6pPr marL="321449"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6pPr>
            <a:lvl7pPr marL="642899"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7pPr>
            <a:lvl8pPr marL="964348"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8pPr>
            <a:lvl9pPr marL="1285797"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9pPr>
          </a:lstStyle>
          <a:p>
            <a:pPr eaLnBrk="1" hangingPunct="1"/>
            <a:fld id="{32F7B535-0657-44EA-AAEB-77F915DE4D06}" type="slidenum">
              <a:rPr lang="en-US" altLang="nl-NL" sz="1400">
                <a:solidFill>
                  <a:schemeClr val="tx1"/>
                </a:solidFill>
                <a:latin typeface="Helvetica Neue Light" pitchFamily="-108" charset="0"/>
                <a:sym typeface="Helvetica Neue Light" pitchFamily="-108" charset="0"/>
              </a:rPr>
              <a:pPr eaLnBrk="1" hangingPunct="1"/>
              <a:t>16</a:t>
            </a:fld>
            <a:endParaRPr lang="en-US" altLang="nl-NL" sz="1400">
              <a:solidFill>
                <a:schemeClr val="tx1"/>
              </a:solidFill>
              <a:latin typeface="Helvetica Neue Light" pitchFamily="-108" charset="0"/>
              <a:sym typeface="Helvetica Neue Light" pitchFamily="-108" charset="0"/>
            </a:endParaRPr>
          </a:p>
        </p:txBody>
      </p:sp>
      <p:sp>
        <p:nvSpPr>
          <p:cNvPr id="187395" name="AutoShape 1"/>
          <p:cNvSpPr>
            <a:spLocks/>
          </p:cNvSpPr>
          <p:nvPr/>
        </p:nvSpPr>
        <p:spPr bwMode="auto">
          <a:xfrm>
            <a:off x="4595814" y="589360"/>
            <a:ext cx="1134071" cy="6152555"/>
          </a:xfrm>
          <a:custGeom>
            <a:avLst/>
            <a:gdLst>
              <a:gd name="T0" fmla="*/ 0 w 6224"/>
              <a:gd name="T1" fmla="*/ 0 h 21600"/>
              <a:gd name="T2" fmla="*/ 6224 w 6224"/>
              <a:gd name="T3" fmla="*/ 21600 h 21600"/>
            </a:gdLst>
            <a:ahLst/>
            <a:cxnLst/>
            <a:rect l="T0" t="T1" r="T2" b="T3"/>
            <a:pathLst>
              <a:path w="6224" h="21600">
                <a:moveTo>
                  <a:pt x="980" y="0"/>
                </a:moveTo>
                <a:cubicBezTo>
                  <a:pt x="439" y="0"/>
                  <a:pt x="0" y="281"/>
                  <a:pt x="0" y="627"/>
                </a:cubicBezTo>
                <a:lnTo>
                  <a:pt x="0" y="20973"/>
                </a:lnTo>
                <a:cubicBezTo>
                  <a:pt x="0" y="21319"/>
                  <a:pt x="439" y="21600"/>
                  <a:pt x="980" y="21600"/>
                </a:cubicBezTo>
                <a:lnTo>
                  <a:pt x="5244" y="21600"/>
                </a:lnTo>
                <a:cubicBezTo>
                  <a:pt x="5785" y="21600"/>
                  <a:pt x="6224" y="21319"/>
                  <a:pt x="6224" y="20973"/>
                </a:cubicBezTo>
                <a:lnTo>
                  <a:pt x="6224" y="4400"/>
                </a:lnTo>
                <a:lnTo>
                  <a:pt x="21600" y="2885"/>
                </a:lnTo>
                <a:lnTo>
                  <a:pt x="6224" y="1372"/>
                </a:lnTo>
                <a:lnTo>
                  <a:pt x="6224" y="627"/>
                </a:lnTo>
                <a:cubicBezTo>
                  <a:pt x="6224" y="281"/>
                  <a:pt x="5785" y="0"/>
                  <a:pt x="5244" y="0"/>
                </a:cubicBezTo>
                <a:lnTo>
                  <a:pt x="980" y="0"/>
                </a:lnTo>
                <a:close/>
                <a:moveTo>
                  <a:pt x="980" y="0"/>
                </a:moveTo>
              </a:path>
            </a:pathLst>
          </a:custGeom>
          <a:gradFill rotWithShape="0">
            <a:gsLst>
              <a:gs pos="0">
                <a:srgbClr val="FDE5A6"/>
              </a:gs>
              <a:gs pos="100000">
                <a:srgbClr val="BCAA78"/>
              </a:gs>
            </a:gsLst>
            <a:lin ang="5400000" scaled="1"/>
          </a:gradFill>
          <a:ln w="25400">
            <a:solidFill>
              <a:srgbClr val="353535"/>
            </a:solidFill>
            <a:miter lim="800000"/>
            <a:headEnd/>
            <a:tailEnd/>
          </a:ln>
        </p:spPr>
        <p:txBody>
          <a:bodyPr lIns="0" tIns="0" rIns="0" bIns="0"/>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endParaRPr lang="nl-NL" altLang="nl-NL"/>
          </a:p>
        </p:txBody>
      </p:sp>
      <p:sp>
        <p:nvSpPr>
          <p:cNvPr id="187396" name="Line 2"/>
          <p:cNvSpPr>
            <a:spLocks noChangeShapeType="1"/>
          </p:cNvSpPr>
          <p:nvPr/>
        </p:nvSpPr>
        <p:spPr bwMode="auto">
          <a:xfrm rot="10800000" flipH="1">
            <a:off x="9139908" y="4281785"/>
            <a:ext cx="0" cy="527968"/>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7397" name="Line 3"/>
          <p:cNvSpPr>
            <a:spLocks noChangeShapeType="1"/>
          </p:cNvSpPr>
          <p:nvPr/>
        </p:nvSpPr>
        <p:spPr bwMode="auto">
          <a:xfrm rot="10800000" flipH="1">
            <a:off x="9122048" y="1606229"/>
            <a:ext cx="0" cy="488900"/>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7398" name="Line 4"/>
          <p:cNvSpPr>
            <a:spLocks noChangeShapeType="1"/>
          </p:cNvSpPr>
          <p:nvPr/>
        </p:nvSpPr>
        <p:spPr bwMode="auto">
          <a:xfrm rot="10800000" flipH="1">
            <a:off x="9122048" y="2508128"/>
            <a:ext cx="0" cy="408533"/>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7399" name="Line 5"/>
          <p:cNvSpPr>
            <a:spLocks noChangeShapeType="1"/>
          </p:cNvSpPr>
          <p:nvPr/>
        </p:nvSpPr>
        <p:spPr bwMode="auto">
          <a:xfrm rot="10800000" flipH="1">
            <a:off x="9122048" y="3360913"/>
            <a:ext cx="0" cy="457647"/>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graphicFrame>
        <p:nvGraphicFramePr>
          <p:cNvPr id="27654" name="Group 6"/>
          <p:cNvGraphicFramePr>
            <a:graphicFrameLocks noGrp="1"/>
          </p:cNvGraphicFramePr>
          <p:nvPr>
            <p:extLst>
              <p:ext uri="{D42A27DB-BD31-4B8C-83A1-F6EECF244321}">
                <p14:modId xmlns:p14="http://schemas.microsoft.com/office/powerpoint/2010/main" val="2377930885"/>
              </p:ext>
            </p:extLst>
          </p:nvPr>
        </p:nvGraphicFramePr>
        <p:xfrm>
          <a:off x="1827611" y="852786"/>
          <a:ext cx="2160984" cy="5844482"/>
        </p:xfrm>
        <a:graphic>
          <a:graphicData uri="http://schemas.openxmlformats.org/drawingml/2006/table">
            <a:tbl>
              <a:tblPr/>
              <a:tblGrid>
                <a:gridCol w="1080492">
                  <a:extLst>
                    <a:ext uri="{9D8B030D-6E8A-4147-A177-3AD203B41FA5}">
                      <a16:colId xmlns:a16="http://schemas.microsoft.com/office/drawing/2014/main" val="20000"/>
                    </a:ext>
                  </a:extLst>
                </a:gridCol>
                <a:gridCol w="1080492">
                  <a:extLst>
                    <a:ext uri="{9D8B030D-6E8A-4147-A177-3AD203B41FA5}">
                      <a16:colId xmlns:a16="http://schemas.microsoft.com/office/drawing/2014/main" val="20001"/>
                    </a:ext>
                  </a:extLst>
                </a:gridCol>
              </a:tblGrid>
              <a:tr h="392907">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smtClean="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rPr>
                        <a:t>Student</a:t>
                      </a:r>
                      <a:endParaRPr kumimoji="0" lang="en-US" sz="1500" b="0" i="0" u="none" strike="noStrike" cap="none" normalizeH="0" baseline="0" dirty="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endParaRP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cap="flat">
                      <a:noFill/>
                    </a:lnB>
                    <a:lnTlToBr>
                      <a:noFill/>
                    </a:lnTlToBr>
                    <a:lnBlToTr>
                      <a:noFill/>
                    </a:lnBlToTr>
                    <a:solidFill>
                      <a:srgbClr val="52525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smtClean="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rPr>
                        <a:t>Cursus</a:t>
                      </a:r>
                      <a:endParaRPr kumimoji="0" lang="en-US" sz="1500" b="0" i="0" u="none" strike="noStrike" cap="none" normalizeH="0" baseline="0" dirty="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endParaRP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cap="flat">
                      <a:noFill/>
                    </a:lnB>
                    <a:lnTlToBr>
                      <a:noFill/>
                    </a:lnTlToBr>
                    <a:lnBlToTr>
                      <a:noFill/>
                    </a:lnBlToTr>
                    <a:solidFill>
                      <a:srgbClr val="525252"/>
                    </a:solidFill>
                  </a:tcPr>
                </a:tc>
                <a:extLst>
                  <a:ext uri="{0D108BD9-81ED-4DB2-BD59-A6C34878D82A}">
                    <a16:rowId xmlns:a16="http://schemas.microsoft.com/office/drawing/2014/main" val="10000"/>
                  </a:ext>
                </a:extLst>
              </a:tr>
              <a:tr h="294680">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1"/>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02"/>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3"/>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4"/>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05"/>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06"/>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07"/>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08"/>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9"/>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10"/>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11"/>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12"/>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13"/>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14"/>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15"/>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w="25400" cap="flat" cmpd="sng" algn="ctr">
                      <a:solidFill>
                        <a:srgbClr val="000000"/>
                      </a:solidFill>
                      <a:prstDash val="solid"/>
                      <a:round/>
                      <a:headEnd type="none" w="med" len="med"/>
                      <a:tailEnd type="none" w="med" len="med"/>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w="25400" cap="flat" cmpd="sng" algn="ctr">
                      <a:solidFill>
                        <a:srgbClr val="000000"/>
                      </a:solidFill>
                      <a:prstDash val="solid"/>
                      <a:round/>
                      <a:headEnd type="none" w="med" len="med"/>
                      <a:tailEnd type="none" w="med" len="med"/>
                    </a:lnB>
                    <a:lnTlToBr>
                      <a:noFill/>
                    </a:lnTlToBr>
                    <a:lnBlToTr>
                      <a:noFill/>
                    </a:lnBlToTr>
                    <a:solidFill>
                      <a:srgbClr val="3393C2"/>
                    </a:solidFill>
                  </a:tcPr>
                </a:tc>
                <a:extLst>
                  <a:ext uri="{0D108BD9-81ED-4DB2-BD59-A6C34878D82A}">
                    <a16:rowId xmlns:a16="http://schemas.microsoft.com/office/drawing/2014/main" val="10016"/>
                  </a:ext>
                </a:extLst>
              </a:tr>
            </a:tbl>
          </a:graphicData>
        </a:graphic>
      </p:graphicFrame>
      <p:sp>
        <p:nvSpPr>
          <p:cNvPr id="187440" name="AutoShape 128"/>
          <p:cNvSpPr>
            <a:spLocks/>
          </p:cNvSpPr>
          <p:nvPr/>
        </p:nvSpPr>
        <p:spPr bwMode="auto">
          <a:xfrm>
            <a:off x="4939607" y="1223367"/>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A</a:t>
            </a:r>
          </a:p>
        </p:txBody>
      </p:sp>
      <p:sp>
        <p:nvSpPr>
          <p:cNvPr id="187441" name="AutoShape 129"/>
          <p:cNvSpPr>
            <a:spLocks/>
          </p:cNvSpPr>
          <p:nvPr/>
        </p:nvSpPr>
        <p:spPr bwMode="auto">
          <a:xfrm>
            <a:off x="4939607" y="1893095"/>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B</a:t>
            </a:r>
          </a:p>
        </p:txBody>
      </p:sp>
      <p:sp>
        <p:nvSpPr>
          <p:cNvPr id="187442" name="AutoShape 130"/>
          <p:cNvSpPr>
            <a:spLocks/>
          </p:cNvSpPr>
          <p:nvPr/>
        </p:nvSpPr>
        <p:spPr bwMode="auto">
          <a:xfrm>
            <a:off x="4939607" y="2491383"/>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C</a:t>
            </a:r>
          </a:p>
        </p:txBody>
      </p:sp>
      <p:sp>
        <p:nvSpPr>
          <p:cNvPr id="187443" name="AutoShape 131"/>
          <p:cNvSpPr>
            <a:spLocks/>
          </p:cNvSpPr>
          <p:nvPr/>
        </p:nvSpPr>
        <p:spPr bwMode="auto">
          <a:xfrm>
            <a:off x="4939607" y="3955852"/>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87444" name="AutoShape 132"/>
          <p:cNvSpPr>
            <a:spLocks/>
          </p:cNvSpPr>
          <p:nvPr/>
        </p:nvSpPr>
        <p:spPr bwMode="auto">
          <a:xfrm>
            <a:off x="4939607" y="5679281"/>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E</a:t>
            </a:r>
          </a:p>
        </p:txBody>
      </p:sp>
      <p:sp>
        <p:nvSpPr>
          <p:cNvPr id="187445" name="Line 133"/>
          <p:cNvSpPr>
            <a:spLocks noChangeShapeType="1"/>
          </p:cNvSpPr>
          <p:nvPr/>
        </p:nvSpPr>
        <p:spPr bwMode="auto">
          <a:xfrm rot="10800000" flipH="1">
            <a:off x="5157267" y="1548186"/>
            <a:ext cx="0" cy="332631"/>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7446" name="Line 134"/>
          <p:cNvSpPr>
            <a:spLocks noChangeShapeType="1"/>
          </p:cNvSpPr>
          <p:nvPr/>
        </p:nvSpPr>
        <p:spPr bwMode="auto">
          <a:xfrm rot="10800000" flipH="1">
            <a:off x="5157267" y="2235772"/>
            <a:ext cx="0" cy="272355"/>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7447" name="Line 135"/>
          <p:cNvSpPr>
            <a:spLocks noChangeShapeType="1"/>
          </p:cNvSpPr>
          <p:nvPr/>
        </p:nvSpPr>
        <p:spPr bwMode="auto">
          <a:xfrm rot="10800000" flipH="1">
            <a:off x="5157267" y="2825131"/>
            <a:ext cx="0" cy="1119559"/>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7448" name="Line 136"/>
          <p:cNvSpPr>
            <a:spLocks noChangeShapeType="1"/>
          </p:cNvSpPr>
          <p:nvPr/>
        </p:nvSpPr>
        <p:spPr bwMode="auto">
          <a:xfrm rot="10800000" flipH="1">
            <a:off x="5157267" y="4280670"/>
            <a:ext cx="0" cy="1393031"/>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7449" name="AutoShape 137"/>
          <p:cNvSpPr>
            <a:spLocks/>
          </p:cNvSpPr>
          <p:nvPr/>
        </p:nvSpPr>
        <p:spPr bwMode="auto">
          <a:xfrm>
            <a:off x="5966522" y="1482328"/>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A</a:t>
            </a:r>
          </a:p>
        </p:txBody>
      </p:sp>
      <p:sp>
        <p:nvSpPr>
          <p:cNvPr id="187450" name="AutoShape 138"/>
          <p:cNvSpPr>
            <a:spLocks/>
          </p:cNvSpPr>
          <p:nvPr/>
        </p:nvSpPr>
        <p:spPr bwMode="auto">
          <a:xfrm>
            <a:off x="5966522" y="2920008"/>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C</a:t>
            </a:r>
          </a:p>
        </p:txBody>
      </p:sp>
      <p:sp>
        <p:nvSpPr>
          <p:cNvPr id="187451" name="AutoShape 139"/>
          <p:cNvSpPr>
            <a:spLocks/>
          </p:cNvSpPr>
          <p:nvPr/>
        </p:nvSpPr>
        <p:spPr bwMode="auto">
          <a:xfrm>
            <a:off x="5966522" y="3589735"/>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B</a:t>
            </a:r>
          </a:p>
        </p:txBody>
      </p:sp>
      <p:sp>
        <p:nvSpPr>
          <p:cNvPr id="187452" name="AutoShape 140"/>
          <p:cNvSpPr>
            <a:spLocks/>
          </p:cNvSpPr>
          <p:nvPr/>
        </p:nvSpPr>
        <p:spPr bwMode="auto">
          <a:xfrm>
            <a:off x="5966522" y="4214813"/>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87453" name="AutoShape 141"/>
          <p:cNvSpPr>
            <a:spLocks/>
          </p:cNvSpPr>
          <p:nvPr/>
        </p:nvSpPr>
        <p:spPr bwMode="auto">
          <a:xfrm>
            <a:off x="5975450" y="4795243"/>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E</a:t>
            </a:r>
          </a:p>
        </p:txBody>
      </p:sp>
      <p:sp>
        <p:nvSpPr>
          <p:cNvPr id="187454" name="Line 142"/>
          <p:cNvSpPr>
            <a:spLocks noChangeShapeType="1"/>
          </p:cNvSpPr>
          <p:nvPr/>
        </p:nvSpPr>
        <p:spPr bwMode="auto">
          <a:xfrm rot="10800000" flipH="1">
            <a:off x="6184181" y="1825008"/>
            <a:ext cx="0" cy="1105049"/>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7455" name="Line 143"/>
          <p:cNvSpPr>
            <a:spLocks noChangeShapeType="1"/>
          </p:cNvSpPr>
          <p:nvPr/>
        </p:nvSpPr>
        <p:spPr bwMode="auto">
          <a:xfrm rot="10800000" flipH="1">
            <a:off x="6184181" y="3262685"/>
            <a:ext cx="0" cy="333747"/>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7456" name="Line 144"/>
          <p:cNvSpPr>
            <a:spLocks noChangeShapeType="1"/>
          </p:cNvSpPr>
          <p:nvPr/>
        </p:nvSpPr>
        <p:spPr bwMode="auto">
          <a:xfrm rot="10800000" flipH="1">
            <a:off x="6184181" y="4557491"/>
            <a:ext cx="0" cy="254496"/>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7457" name="Line 145"/>
          <p:cNvSpPr>
            <a:spLocks noChangeShapeType="1"/>
          </p:cNvSpPr>
          <p:nvPr/>
        </p:nvSpPr>
        <p:spPr bwMode="auto">
          <a:xfrm rot="10800000" flipH="1">
            <a:off x="6184181" y="3923483"/>
            <a:ext cx="0" cy="300260"/>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7458" name="AutoShape 146"/>
          <p:cNvSpPr>
            <a:spLocks/>
          </p:cNvSpPr>
          <p:nvPr/>
        </p:nvSpPr>
        <p:spPr bwMode="auto">
          <a:xfrm>
            <a:off x="6993435" y="2580680"/>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A</a:t>
            </a:r>
          </a:p>
        </p:txBody>
      </p:sp>
      <p:sp>
        <p:nvSpPr>
          <p:cNvPr id="187459" name="AutoShape 147"/>
          <p:cNvSpPr>
            <a:spLocks/>
          </p:cNvSpPr>
          <p:nvPr/>
        </p:nvSpPr>
        <p:spPr bwMode="auto">
          <a:xfrm>
            <a:off x="6993435" y="3268267"/>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B</a:t>
            </a:r>
          </a:p>
        </p:txBody>
      </p:sp>
      <p:sp>
        <p:nvSpPr>
          <p:cNvPr id="187460" name="AutoShape 148"/>
          <p:cNvSpPr>
            <a:spLocks/>
          </p:cNvSpPr>
          <p:nvPr/>
        </p:nvSpPr>
        <p:spPr bwMode="auto">
          <a:xfrm>
            <a:off x="7011294" y="4429125"/>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C</a:t>
            </a:r>
          </a:p>
        </p:txBody>
      </p:sp>
      <p:sp>
        <p:nvSpPr>
          <p:cNvPr id="187461" name="AutoShape 149"/>
          <p:cNvSpPr>
            <a:spLocks/>
          </p:cNvSpPr>
          <p:nvPr/>
        </p:nvSpPr>
        <p:spPr bwMode="auto">
          <a:xfrm>
            <a:off x="7011294" y="5116711"/>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87462" name="AutoShape 150"/>
          <p:cNvSpPr>
            <a:spLocks/>
          </p:cNvSpPr>
          <p:nvPr/>
        </p:nvSpPr>
        <p:spPr bwMode="auto">
          <a:xfrm>
            <a:off x="7011294" y="6366867"/>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E</a:t>
            </a:r>
          </a:p>
        </p:txBody>
      </p:sp>
      <p:sp>
        <p:nvSpPr>
          <p:cNvPr id="187463" name="AutoShape 151"/>
          <p:cNvSpPr>
            <a:spLocks/>
          </p:cNvSpPr>
          <p:nvPr/>
        </p:nvSpPr>
        <p:spPr bwMode="auto">
          <a:xfrm>
            <a:off x="7011294" y="5786439"/>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87464" name="Line 152"/>
          <p:cNvSpPr>
            <a:spLocks noChangeShapeType="1"/>
          </p:cNvSpPr>
          <p:nvPr/>
        </p:nvSpPr>
        <p:spPr bwMode="auto">
          <a:xfrm rot="10800000" flipH="1">
            <a:off x="7202165" y="2923357"/>
            <a:ext cx="0" cy="333747"/>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7465" name="Line 153"/>
          <p:cNvSpPr>
            <a:spLocks noChangeShapeType="1"/>
          </p:cNvSpPr>
          <p:nvPr/>
        </p:nvSpPr>
        <p:spPr bwMode="auto">
          <a:xfrm rot="10800000" flipH="1">
            <a:off x="7211095" y="3593085"/>
            <a:ext cx="0" cy="837159"/>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7466" name="Line 154"/>
          <p:cNvSpPr>
            <a:spLocks noChangeShapeType="1"/>
          </p:cNvSpPr>
          <p:nvPr/>
        </p:nvSpPr>
        <p:spPr bwMode="auto">
          <a:xfrm rot="10800000" flipH="1">
            <a:off x="7220025" y="4762873"/>
            <a:ext cx="0" cy="352723"/>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7467" name="Line 155"/>
          <p:cNvSpPr>
            <a:spLocks noChangeShapeType="1"/>
          </p:cNvSpPr>
          <p:nvPr/>
        </p:nvSpPr>
        <p:spPr bwMode="auto">
          <a:xfrm rot="10800000" flipH="1">
            <a:off x="7220025" y="5450459"/>
            <a:ext cx="0" cy="352723"/>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7468" name="Line 156"/>
          <p:cNvSpPr>
            <a:spLocks noChangeShapeType="1"/>
          </p:cNvSpPr>
          <p:nvPr/>
        </p:nvSpPr>
        <p:spPr bwMode="auto">
          <a:xfrm rot="10800000" flipH="1">
            <a:off x="7228955" y="6138044"/>
            <a:ext cx="0" cy="252264"/>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7472" name="AutoShape 160"/>
          <p:cNvSpPr>
            <a:spLocks/>
          </p:cNvSpPr>
          <p:nvPr/>
        </p:nvSpPr>
        <p:spPr bwMode="auto">
          <a:xfrm>
            <a:off x="8832950" y="1178720"/>
            <a:ext cx="580431" cy="437555"/>
          </a:xfrm>
          <a:prstGeom prst="roundRect">
            <a:avLst>
              <a:gd name="adj" fmla="val 20282"/>
            </a:avLst>
          </a:prstGeom>
          <a:solidFill>
            <a:srgbClr val="FDB20A"/>
          </a:solidFill>
          <a:ln w="381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800">
                <a:solidFill>
                  <a:schemeClr val="tx1"/>
                </a:solidFill>
                <a:latin typeface="Helvetica Neue" pitchFamily="-108" charset="0"/>
                <a:sym typeface="Helvetica Neue" pitchFamily="-108" charset="0"/>
              </a:rPr>
              <a:t>A</a:t>
            </a:r>
          </a:p>
        </p:txBody>
      </p:sp>
      <p:sp>
        <p:nvSpPr>
          <p:cNvPr id="187473" name="AutoShape 161"/>
          <p:cNvSpPr>
            <a:spLocks/>
          </p:cNvSpPr>
          <p:nvPr/>
        </p:nvSpPr>
        <p:spPr bwMode="auto">
          <a:xfrm>
            <a:off x="8832950" y="2080617"/>
            <a:ext cx="580431" cy="437555"/>
          </a:xfrm>
          <a:prstGeom prst="roundRect">
            <a:avLst>
              <a:gd name="adj" fmla="val 20282"/>
            </a:avLst>
          </a:prstGeom>
          <a:solidFill>
            <a:srgbClr val="FDB20A"/>
          </a:solidFill>
          <a:ln w="381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800">
                <a:solidFill>
                  <a:schemeClr val="tx1"/>
                </a:solidFill>
                <a:latin typeface="Helvetica Neue" pitchFamily="-108" charset="0"/>
                <a:sym typeface="Helvetica Neue" pitchFamily="-108" charset="0"/>
              </a:rPr>
              <a:t>B</a:t>
            </a:r>
          </a:p>
        </p:txBody>
      </p:sp>
      <p:sp>
        <p:nvSpPr>
          <p:cNvPr id="187474" name="AutoShape 162"/>
          <p:cNvSpPr>
            <a:spLocks/>
          </p:cNvSpPr>
          <p:nvPr/>
        </p:nvSpPr>
        <p:spPr bwMode="auto">
          <a:xfrm>
            <a:off x="8832950" y="2928937"/>
            <a:ext cx="580431" cy="437555"/>
          </a:xfrm>
          <a:prstGeom prst="roundRect">
            <a:avLst>
              <a:gd name="adj" fmla="val 20282"/>
            </a:avLst>
          </a:prstGeom>
          <a:solidFill>
            <a:srgbClr val="FDB20A"/>
          </a:solidFill>
          <a:ln w="381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800">
                <a:solidFill>
                  <a:schemeClr val="tx1"/>
                </a:solidFill>
                <a:latin typeface="Helvetica Neue" pitchFamily="-108" charset="0"/>
                <a:sym typeface="Helvetica Neue" pitchFamily="-108" charset="0"/>
              </a:rPr>
              <a:t>C</a:t>
            </a:r>
          </a:p>
        </p:txBody>
      </p:sp>
      <p:sp>
        <p:nvSpPr>
          <p:cNvPr id="187475" name="AutoShape 163"/>
          <p:cNvSpPr>
            <a:spLocks/>
          </p:cNvSpPr>
          <p:nvPr/>
        </p:nvSpPr>
        <p:spPr bwMode="auto">
          <a:xfrm>
            <a:off x="8841879" y="3830837"/>
            <a:ext cx="580431" cy="437555"/>
          </a:xfrm>
          <a:prstGeom prst="roundRect">
            <a:avLst>
              <a:gd name="adj" fmla="val 20282"/>
            </a:avLst>
          </a:prstGeom>
          <a:solidFill>
            <a:srgbClr val="FDB20A"/>
          </a:solidFill>
          <a:ln w="381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800">
                <a:solidFill>
                  <a:schemeClr val="tx1"/>
                </a:solidFill>
                <a:latin typeface="Helvetica Neue" pitchFamily="-108" charset="0"/>
                <a:sym typeface="Helvetica Neue" pitchFamily="-108" charset="0"/>
              </a:rPr>
              <a:t>D</a:t>
            </a:r>
          </a:p>
        </p:txBody>
      </p:sp>
      <p:sp>
        <p:nvSpPr>
          <p:cNvPr id="187476" name="AutoShape 164"/>
          <p:cNvSpPr>
            <a:spLocks/>
          </p:cNvSpPr>
          <p:nvPr/>
        </p:nvSpPr>
        <p:spPr bwMode="auto">
          <a:xfrm>
            <a:off x="8868669" y="4795243"/>
            <a:ext cx="580431" cy="437555"/>
          </a:xfrm>
          <a:prstGeom prst="roundRect">
            <a:avLst>
              <a:gd name="adj" fmla="val 20282"/>
            </a:avLst>
          </a:prstGeom>
          <a:solidFill>
            <a:srgbClr val="FDB20A"/>
          </a:solidFill>
          <a:ln w="381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800">
                <a:solidFill>
                  <a:schemeClr val="tx1"/>
                </a:solidFill>
                <a:latin typeface="Helvetica Neue" pitchFamily="-108" charset="0"/>
                <a:sym typeface="Helvetica Neue" pitchFamily="-108" charset="0"/>
              </a:rPr>
              <a:t>E</a:t>
            </a:r>
          </a:p>
        </p:txBody>
      </p:sp>
      <p:pic>
        <p:nvPicPr>
          <p:cNvPr id="46"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5"/>
          <a:stretch>
            <a:fillRect/>
          </a:stretch>
        </p:blipFill>
        <p:spPr>
          <a:xfrm>
            <a:off x="379377" y="290989"/>
            <a:ext cx="1121690" cy="1123594"/>
          </a:xfrm>
        </p:spPr>
      </p:pic>
      <p:sp>
        <p:nvSpPr>
          <p:cNvPr id="48" name="Rectangle 158"/>
          <p:cNvSpPr>
            <a:spLocks/>
          </p:cNvSpPr>
          <p:nvPr/>
        </p:nvSpPr>
        <p:spPr bwMode="auto">
          <a:xfrm>
            <a:off x="4781407" y="703645"/>
            <a:ext cx="71493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1</a:t>
            </a:r>
          </a:p>
        </p:txBody>
      </p:sp>
      <p:sp>
        <p:nvSpPr>
          <p:cNvPr id="49" name="Rectangle 159"/>
          <p:cNvSpPr>
            <a:spLocks/>
          </p:cNvSpPr>
          <p:nvPr/>
        </p:nvSpPr>
        <p:spPr bwMode="auto">
          <a:xfrm>
            <a:off x="5808321" y="703645"/>
            <a:ext cx="714939" cy="200055"/>
          </a:xfrm>
          <a:prstGeom prst="rect">
            <a:avLst/>
          </a:prstGeom>
          <a:noFill/>
          <a:ln>
            <a:noFill/>
          </a:ln>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2</a:t>
            </a:r>
          </a:p>
        </p:txBody>
      </p:sp>
      <p:sp>
        <p:nvSpPr>
          <p:cNvPr id="50" name="Rectangle 160"/>
          <p:cNvSpPr>
            <a:spLocks/>
          </p:cNvSpPr>
          <p:nvPr/>
        </p:nvSpPr>
        <p:spPr bwMode="auto">
          <a:xfrm>
            <a:off x="6835235" y="703645"/>
            <a:ext cx="71493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3</a:t>
            </a:r>
          </a:p>
        </p:txBody>
      </p:sp>
    </p:spTree>
    <p:extLst>
      <p:ext uri="{BB962C8B-B14F-4D97-AF65-F5344CB8AC3E}">
        <p14:creationId xmlns:p14="http://schemas.microsoft.com/office/powerpoint/2010/main" val="428964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3"/>
          <a:srcRect b="11219"/>
          <a:stretch/>
        </p:blipFill>
        <p:spPr>
          <a:xfrm>
            <a:off x="8610600" y="5689055"/>
            <a:ext cx="3171039" cy="667295"/>
          </a:xfrm>
          <a:prstGeom prst="rect">
            <a:avLst/>
          </a:prstGeom>
        </p:spPr>
      </p:pic>
      <p:pic>
        <p:nvPicPr>
          <p:cNvPr id="55" name="Picture 2" descr="https://www.academictransfer.com/media/derivatives/logos/ou-nl-wide/4ed186e7f681ab9d54efa2c858af73db.pn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pic>
        <p:nvPicPr>
          <p:cNvPr id="50" name="Afbeelding 49"/>
          <p:cNvPicPr>
            <a:picLocks noChangeAspect="1"/>
          </p:cNvPicPr>
          <p:nvPr/>
        </p:nvPicPr>
        <p:blipFill>
          <a:blip r:embed="rId5"/>
          <a:stretch>
            <a:fillRect/>
          </a:stretch>
        </p:blipFill>
        <p:spPr>
          <a:xfrm>
            <a:off x="4951063" y="-3768531"/>
            <a:ext cx="9528874" cy="9400847"/>
          </a:xfrm>
          <a:prstGeom prst="rect">
            <a:avLst/>
          </a:prstGeom>
        </p:spPr>
      </p:pic>
      <p:sp>
        <p:nvSpPr>
          <p:cNvPr id="167" name="Slide Number Placeholder 3"/>
          <p:cNvSpPr>
            <a:spLocks noGrp="1"/>
          </p:cNvSpPr>
          <p:nvPr>
            <p:ph type="sldNum" sz="quarter" idx="4294967295"/>
          </p:nvPr>
        </p:nvSpPr>
        <p:spPr>
          <a:xfrm>
            <a:off x="1007534" y="6083300"/>
            <a:ext cx="6144684" cy="162984"/>
          </a:xfrm>
          <a:prstGeom prst="rect">
            <a:avLst/>
          </a:prstGeom>
        </p:spPr>
        <p:txBody>
          <a:bodyPr/>
          <a:lstStyle>
            <a:lvl1pPr eaLnBrk="0" hangingPunct="0">
              <a:defRPr sz="2800">
                <a:solidFill>
                  <a:srgbClr val="000000"/>
                </a:solidFill>
                <a:latin typeface="Gill Sans" pitchFamily="-108" charset="0"/>
                <a:ea typeface="ヒラギノ角ゴ ProN W3" pitchFamily="-108" charset="-128"/>
                <a:sym typeface="Gill Sans" pitchFamily="-108" charset="0"/>
              </a:defRPr>
            </a:lvl1pPr>
            <a:lvl2pPr marL="26669129" indent="-26347680" eaLnBrk="0" hangingPunct="0">
              <a:defRPr sz="2800">
                <a:solidFill>
                  <a:srgbClr val="000000"/>
                </a:solidFill>
                <a:latin typeface="Gill Sans" pitchFamily="-108" charset="0"/>
                <a:ea typeface="ヒラギノ角ゴ ProN W3" pitchFamily="-108" charset="-128"/>
                <a:sym typeface="Gill Sans" pitchFamily="-108" charset="0"/>
              </a:defRPr>
            </a:lvl2pPr>
            <a:lvl3pPr eaLnBrk="0" hangingPunct="0">
              <a:defRPr sz="2800">
                <a:solidFill>
                  <a:srgbClr val="000000"/>
                </a:solidFill>
                <a:latin typeface="Gill Sans" pitchFamily="-108" charset="0"/>
                <a:ea typeface="ヒラギノ角ゴ ProN W3" pitchFamily="-108" charset="-128"/>
                <a:sym typeface="Gill Sans" pitchFamily="-108" charset="0"/>
              </a:defRPr>
            </a:lvl3pPr>
            <a:lvl4pPr eaLnBrk="0" hangingPunct="0">
              <a:defRPr sz="2800">
                <a:solidFill>
                  <a:srgbClr val="000000"/>
                </a:solidFill>
                <a:latin typeface="Gill Sans" pitchFamily="-108" charset="0"/>
                <a:ea typeface="ヒラギノ角ゴ ProN W3" pitchFamily="-108" charset="-128"/>
                <a:sym typeface="Gill Sans" pitchFamily="-108" charset="0"/>
              </a:defRPr>
            </a:lvl4pPr>
            <a:lvl5pPr eaLnBrk="0" hangingPunct="0">
              <a:defRPr sz="2800">
                <a:solidFill>
                  <a:srgbClr val="000000"/>
                </a:solidFill>
                <a:latin typeface="Gill Sans" pitchFamily="-108" charset="0"/>
                <a:ea typeface="ヒラギノ角ゴ ProN W3" pitchFamily="-108" charset="-128"/>
                <a:sym typeface="Gill Sans" pitchFamily="-108" charset="0"/>
              </a:defRPr>
            </a:lvl5pPr>
            <a:lvl6pPr marL="321449"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6pPr>
            <a:lvl7pPr marL="642899"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7pPr>
            <a:lvl8pPr marL="964348"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8pPr>
            <a:lvl9pPr marL="1285797"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9pPr>
          </a:lstStyle>
          <a:p>
            <a:pPr eaLnBrk="1" hangingPunct="1"/>
            <a:fld id="{90A1D97A-C997-4A82-902E-EBC62707B423}" type="slidenum">
              <a:rPr lang="en-US" altLang="nl-NL" sz="1400">
                <a:solidFill>
                  <a:schemeClr val="tx1"/>
                </a:solidFill>
                <a:latin typeface="Helvetica Neue Light" pitchFamily="-108" charset="0"/>
                <a:sym typeface="Helvetica Neue Light" pitchFamily="-108" charset="0"/>
              </a:rPr>
              <a:pPr eaLnBrk="1" hangingPunct="1"/>
              <a:t>17</a:t>
            </a:fld>
            <a:endParaRPr lang="en-US" altLang="nl-NL" sz="1400">
              <a:solidFill>
                <a:schemeClr val="tx1"/>
              </a:solidFill>
              <a:latin typeface="Helvetica Neue Light" pitchFamily="-108" charset="0"/>
              <a:sym typeface="Helvetica Neue Light" pitchFamily="-108" charset="0"/>
            </a:endParaRPr>
          </a:p>
        </p:txBody>
      </p:sp>
      <p:sp>
        <p:nvSpPr>
          <p:cNvPr id="188419" name="AutoShape 1"/>
          <p:cNvSpPr>
            <a:spLocks/>
          </p:cNvSpPr>
          <p:nvPr/>
        </p:nvSpPr>
        <p:spPr bwMode="auto">
          <a:xfrm>
            <a:off x="4595812" y="589360"/>
            <a:ext cx="2071688" cy="6152555"/>
          </a:xfrm>
          <a:custGeom>
            <a:avLst/>
            <a:gdLst>
              <a:gd name="T0" fmla="*/ 0 w 12913"/>
              <a:gd name="T1" fmla="*/ 0 h 21600"/>
              <a:gd name="T2" fmla="*/ 12913 w 12913"/>
              <a:gd name="T3" fmla="*/ 21600 h 21600"/>
            </a:gdLst>
            <a:ahLst/>
            <a:cxnLst/>
            <a:rect l="T0" t="T1" r="T2" b="T3"/>
            <a:pathLst>
              <a:path w="12913" h="21600">
                <a:moveTo>
                  <a:pt x="1113" y="0"/>
                </a:moveTo>
                <a:cubicBezTo>
                  <a:pt x="498" y="0"/>
                  <a:pt x="0" y="281"/>
                  <a:pt x="0" y="627"/>
                </a:cubicBezTo>
                <a:lnTo>
                  <a:pt x="0" y="20973"/>
                </a:lnTo>
                <a:cubicBezTo>
                  <a:pt x="0" y="21319"/>
                  <a:pt x="498" y="21600"/>
                  <a:pt x="1113" y="21600"/>
                </a:cubicBezTo>
                <a:lnTo>
                  <a:pt x="11800" y="21600"/>
                </a:lnTo>
                <a:cubicBezTo>
                  <a:pt x="12415" y="21600"/>
                  <a:pt x="12913" y="21319"/>
                  <a:pt x="12913" y="20973"/>
                </a:cubicBezTo>
                <a:lnTo>
                  <a:pt x="12913" y="10275"/>
                </a:lnTo>
                <a:lnTo>
                  <a:pt x="21600" y="7875"/>
                </a:lnTo>
                <a:lnTo>
                  <a:pt x="12913" y="5474"/>
                </a:lnTo>
                <a:lnTo>
                  <a:pt x="12913" y="627"/>
                </a:lnTo>
                <a:cubicBezTo>
                  <a:pt x="12913" y="281"/>
                  <a:pt x="12415" y="0"/>
                  <a:pt x="11800" y="0"/>
                </a:cubicBezTo>
                <a:lnTo>
                  <a:pt x="1113" y="0"/>
                </a:lnTo>
                <a:close/>
                <a:moveTo>
                  <a:pt x="1113" y="0"/>
                </a:moveTo>
              </a:path>
            </a:pathLst>
          </a:custGeom>
          <a:gradFill rotWithShape="0">
            <a:gsLst>
              <a:gs pos="0">
                <a:srgbClr val="FDE5A6"/>
              </a:gs>
              <a:gs pos="100000">
                <a:srgbClr val="BCAA78"/>
              </a:gs>
            </a:gsLst>
            <a:lin ang="5400000" scaled="1"/>
          </a:gradFill>
          <a:ln w="25400">
            <a:solidFill>
              <a:srgbClr val="353535"/>
            </a:solidFill>
            <a:miter lim="800000"/>
            <a:headEnd/>
            <a:tailEnd/>
          </a:ln>
        </p:spPr>
        <p:txBody>
          <a:bodyPr lIns="0" tIns="0" rIns="0" bIns="0"/>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endParaRPr lang="nl-NL" altLang="nl-NL"/>
          </a:p>
        </p:txBody>
      </p:sp>
      <p:sp>
        <p:nvSpPr>
          <p:cNvPr id="188420" name="Line 2"/>
          <p:cNvSpPr>
            <a:spLocks noChangeShapeType="1"/>
          </p:cNvSpPr>
          <p:nvPr/>
        </p:nvSpPr>
        <p:spPr bwMode="auto">
          <a:xfrm rot="10800000" flipH="1">
            <a:off x="8479112" y="2057178"/>
            <a:ext cx="535781" cy="592708"/>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421" name="Line 3"/>
          <p:cNvSpPr>
            <a:spLocks noChangeShapeType="1"/>
          </p:cNvSpPr>
          <p:nvPr/>
        </p:nvSpPr>
        <p:spPr bwMode="auto">
          <a:xfrm rot="10800000">
            <a:off x="9298409" y="2057178"/>
            <a:ext cx="530200" cy="598289"/>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422" name="Line 4"/>
          <p:cNvSpPr>
            <a:spLocks noChangeShapeType="1"/>
          </p:cNvSpPr>
          <p:nvPr/>
        </p:nvSpPr>
        <p:spPr bwMode="auto">
          <a:xfrm rot="10800000">
            <a:off x="8494739" y="3075163"/>
            <a:ext cx="568151" cy="568151"/>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423" name="Line 5"/>
          <p:cNvSpPr>
            <a:spLocks noChangeShapeType="1"/>
          </p:cNvSpPr>
          <p:nvPr/>
        </p:nvSpPr>
        <p:spPr bwMode="auto">
          <a:xfrm rot="10800000" flipH="1">
            <a:off x="9240367" y="3075161"/>
            <a:ext cx="560339" cy="560339"/>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424" name="Line 6"/>
          <p:cNvSpPr>
            <a:spLocks noChangeShapeType="1"/>
          </p:cNvSpPr>
          <p:nvPr/>
        </p:nvSpPr>
        <p:spPr bwMode="auto">
          <a:xfrm rot="10800000" flipH="1">
            <a:off x="9166697" y="4075289"/>
            <a:ext cx="0" cy="725537"/>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graphicFrame>
        <p:nvGraphicFramePr>
          <p:cNvPr id="28679" name="Group 7"/>
          <p:cNvGraphicFramePr>
            <a:graphicFrameLocks noGrp="1"/>
          </p:cNvGraphicFramePr>
          <p:nvPr>
            <p:extLst>
              <p:ext uri="{D42A27DB-BD31-4B8C-83A1-F6EECF244321}">
                <p14:modId xmlns:p14="http://schemas.microsoft.com/office/powerpoint/2010/main" val="2580095365"/>
              </p:ext>
            </p:extLst>
          </p:nvPr>
        </p:nvGraphicFramePr>
        <p:xfrm>
          <a:off x="1827611" y="852786"/>
          <a:ext cx="2160984" cy="5844482"/>
        </p:xfrm>
        <a:graphic>
          <a:graphicData uri="http://schemas.openxmlformats.org/drawingml/2006/table">
            <a:tbl>
              <a:tblPr/>
              <a:tblGrid>
                <a:gridCol w="1080492">
                  <a:extLst>
                    <a:ext uri="{9D8B030D-6E8A-4147-A177-3AD203B41FA5}">
                      <a16:colId xmlns:a16="http://schemas.microsoft.com/office/drawing/2014/main" val="20000"/>
                    </a:ext>
                  </a:extLst>
                </a:gridCol>
                <a:gridCol w="1080492">
                  <a:extLst>
                    <a:ext uri="{9D8B030D-6E8A-4147-A177-3AD203B41FA5}">
                      <a16:colId xmlns:a16="http://schemas.microsoft.com/office/drawing/2014/main" val="20001"/>
                    </a:ext>
                  </a:extLst>
                </a:gridCol>
              </a:tblGrid>
              <a:tr h="392907">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smtClean="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rPr>
                        <a:t>Student</a:t>
                      </a:r>
                      <a:endParaRPr kumimoji="0" lang="en-US" sz="1500" b="0" i="0" u="none" strike="noStrike" cap="none" normalizeH="0" baseline="0" dirty="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endParaRP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cap="flat">
                      <a:noFill/>
                    </a:lnB>
                    <a:lnTlToBr>
                      <a:noFill/>
                    </a:lnTlToBr>
                    <a:lnBlToTr>
                      <a:noFill/>
                    </a:lnBlToTr>
                    <a:solidFill>
                      <a:srgbClr val="52525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smtClean="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rPr>
                        <a:t>Cursus</a:t>
                      </a:r>
                      <a:endParaRPr kumimoji="0" lang="en-US" sz="1500" b="0" i="0" u="none" strike="noStrike" cap="none" normalizeH="0" baseline="0" dirty="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endParaRP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cap="flat">
                      <a:noFill/>
                    </a:lnB>
                    <a:lnTlToBr>
                      <a:noFill/>
                    </a:lnTlToBr>
                    <a:lnBlToTr>
                      <a:noFill/>
                    </a:lnBlToTr>
                    <a:solidFill>
                      <a:srgbClr val="525252"/>
                    </a:solidFill>
                  </a:tcPr>
                </a:tc>
                <a:extLst>
                  <a:ext uri="{0D108BD9-81ED-4DB2-BD59-A6C34878D82A}">
                    <a16:rowId xmlns:a16="http://schemas.microsoft.com/office/drawing/2014/main" val="10000"/>
                  </a:ext>
                </a:extLst>
              </a:tr>
              <a:tr h="294680">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1"/>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C462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C46218"/>
                    </a:solidFill>
                  </a:tcPr>
                </a:tc>
                <a:extLst>
                  <a:ext uri="{0D108BD9-81ED-4DB2-BD59-A6C34878D82A}">
                    <a16:rowId xmlns:a16="http://schemas.microsoft.com/office/drawing/2014/main" val="10002"/>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3"/>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4"/>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05"/>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C462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C46218"/>
                    </a:solidFill>
                  </a:tcPr>
                </a:tc>
                <a:extLst>
                  <a:ext uri="{0D108BD9-81ED-4DB2-BD59-A6C34878D82A}">
                    <a16:rowId xmlns:a16="http://schemas.microsoft.com/office/drawing/2014/main" val="10006"/>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07"/>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C462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C46218"/>
                    </a:solidFill>
                  </a:tcPr>
                </a:tc>
                <a:extLst>
                  <a:ext uri="{0D108BD9-81ED-4DB2-BD59-A6C34878D82A}">
                    <a16:rowId xmlns:a16="http://schemas.microsoft.com/office/drawing/2014/main" val="10008"/>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9"/>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C462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C46218"/>
                    </a:solidFill>
                  </a:tcPr>
                </a:tc>
                <a:extLst>
                  <a:ext uri="{0D108BD9-81ED-4DB2-BD59-A6C34878D82A}">
                    <a16:rowId xmlns:a16="http://schemas.microsoft.com/office/drawing/2014/main" val="10010"/>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C462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C46218"/>
                    </a:solidFill>
                  </a:tcPr>
                </a:tc>
                <a:extLst>
                  <a:ext uri="{0D108BD9-81ED-4DB2-BD59-A6C34878D82A}">
                    <a16:rowId xmlns:a16="http://schemas.microsoft.com/office/drawing/2014/main" val="10011"/>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12"/>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13"/>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14"/>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15"/>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w="25400" cap="flat" cmpd="sng" algn="ctr">
                      <a:solidFill>
                        <a:srgbClr val="000000"/>
                      </a:solidFill>
                      <a:prstDash val="solid"/>
                      <a:round/>
                      <a:headEnd type="none" w="med" len="med"/>
                      <a:tailEnd type="none" w="med" len="med"/>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w="25400" cap="flat" cmpd="sng" algn="ctr">
                      <a:solidFill>
                        <a:srgbClr val="000000"/>
                      </a:solidFill>
                      <a:prstDash val="solid"/>
                      <a:round/>
                      <a:headEnd type="none" w="med" len="med"/>
                      <a:tailEnd type="none" w="med" len="med"/>
                    </a:lnB>
                    <a:lnTlToBr>
                      <a:noFill/>
                    </a:lnTlToBr>
                    <a:lnBlToTr>
                      <a:noFill/>
                    </a:lnBlToTr>
                    <a:solidFill>
                      <a:srgbClr val="3393C2"/>
                    </a:solidFill>
                  </a:tcPr>
                </a:tc>
                <a:extLst>
                  <a:ext uri="{0D108BD9-81ED-4DB2-BD59-A6C34878D82A}">
                    <a16:rowId xmlns:a16="http://schemas.microsoft.com/office/drawing/2014/main" val="10016"/>
                  </a:ext>
                </a:extLst>
              </a:tr>
            </a:tbl>
          </a:graphicData>
        </a:graphic>
      </p:graphicFrame>
      <p:sp>
        <p:nvSpPr>
          <p:cNvPr id="188465" name="AutoShape 129"/>
          <p:cNvSpPr>
            <a:spLocks/>
          </p:cNvSpPr>
          <p:nvPr/>
        </p:nvSpPr>
        <p:spPr bwMode="auto">
          <a:xfrm>
            <a:off x="4939607" y="1223367"/>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A</a:t>
            </a:r>
          </a:p>
        </p:txBody>
      </p:sp>
      <p:sp>
        <p:nvSpPr>
          <p:cNvPr id="188466" name="AutoShape 130"/>
          <p:cNvSpPr>
            <a:spLocks/>
          </p:cNvSpPr>
          <p:nvPr/>
        </p:nvSpPr>
        <p:spPr bwMode="auto">
          <a:xfrm>
            <a:off x="4939607" y="1893095"/>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B</a:t>
            </a:r>
          </a:p>
        </p:txBody>
      </p:sp>
      <p:sp>
        <p:nvSpPr>
          <p:cNvPr id="188467" name="AutoShape 131"/>
          <p:cNvSpPr>
            <a:spLocks/>
          </p:cNvSpPr>
          <p:nvPr/>
        </p:nvSpPr>
        <p:spPr bwMode="auto">
          <a:xfrm>
            <a:off x="4939607" y="2491383"/>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C</a:t>
            </a:r>
          </a:p>
        </p:txBody>
      </p:sp>
      <p:sp>
        <p:nvSpPr>
          <p:cNvPr id="188468" name="AutoShape 132"/>
          <p:cNvSpPr>
            <a:spLocks/>
          </p:cNvSpPr>
          <p:nvPr/>
        </p:nvSpPr>
        <p:spPr bwMode="auto">
          <a:xfrm>
            <a:off x="4939607" y="3955852"/>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88469" name="AutoShape 133"/>
          <p:cNvSpPr>
            <a:spLocks/>
          </p:cNvSpPr>
          <p:nvPr/>
        </p:nvSpPr>
        <p:spPr bwMode="auto">
          <a:xfrm>
            <a:off x="4939607" y="5679281"/>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E</a:t>
            </a:r>
          </a:p>
        </p:txBody>
      </p:sp>
      <p:sp>
        <p:nvSpPr>
          <p:cNvPr id="188470" name="Line 134"/>
          <p:cNvSpPr>
            <a:spLocks noChangeShapeType="1"/>
          </p:cNvSpPr>
          <p:nvPr/>
        </p:nvSpPr>
        <p:spPr bwMode="auto">
          <a:xfrm rot="10800000" flipH="1">
            <a:off x="5157267" y="1548186"/>
            <a:ext cx="0" cy="332631"/>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471" name="Line 135"/>
          <p:cNvSpPr>
            <a:spLocks noChangeShapeType="1"/>
          </p:cNvSpPr>
          <p:nvPr/>
        </p:nvSpPr>
        <p:spPr bwMode="auto">
          <a:xfrm rot="10800000" flipH="1">
            <a:off x="5157267" y="2235772"/>
            <a:ext cx="0" cy="272355"/>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472" name="Line 136"/>
          <p:cNvSpPr>
            <a:spLocks noChangeShapeType="1"/>
          </p:cNvSpPr>
          <p:nvPr/>
        </p:nvSpPr>
        <p:spPr bwMode="auto">
          <a:xfrm rot="10800000" flipH="1">
            <a:off x="5157267" y="2825131"/>
            <a:ext cx="0" cy="1119559"/>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473" name="Line 137"/>
          <p:cNvSpPr>
            <a:spLocks noChangeShapeType="1"/>
          </p:cNvSpPr>
          <p:nvPr/>
        </p:nvSpPr>
        <p:spPr bwMode="auto">
          <a:xfrm rot="10800000" flipH="1">
            <a:off x="5157267" y="4280670"/>
            <a:ext cx="0" cy="1393031"/>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474" name="AutoShape 138"/>
          <p:cNvSpPr>
            <a:spLocks/>
          </p:cNvSpPr>
          <p:nvPr/>
        </p:nvSpPr>
        <p:spPr bwMode="auto">
          <a:xfrm>
            <a:off x="5966522" y="1482328"/>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A</a:t>
            </a:r>
          </a:p>
        </p:txBody>
      </p:sp>
      <p:sp>
        <p:nvSpPr>
          <p:cNvPr id="188475" name="AutoShape 139"/>
          <p:cNvSpPr>
            <a:spLocks/>
          </p:cNvSpPr>
          <p:nvPr/>
        </p:nvSpPr>
        <p:spPr bwMode="auto">
          <a:xfrm>
            <a:off x="5966522" y="2920008"/>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C</a:t>
            </a:r>
          </a:p>
        </p:txBody>
      </p:sp>
      <p:sp>
        <p:nvSpPr>
          <p:cNvPr id="188476" name="AutoShape 140"/>
          <p:cNvSpPr>
            <a:spLocks/>
          </p:cNvSpPr>
          <p:nvPr/>
        </p:nvSpPr>
        <p:spPr bwMode="auto">
          <a:xfrm>
            <a:off x="5966522" y="3589735"/>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B</a:t>
            </a:r>
          </a:p>
        </p:txBody>
      </p:sp>
      <p:sp>
        <p:nvSpPr>
          <p:cNvPr id="188477" name="AutoShape 141"/>
          <p:cNvSpPr>
            <a:spLocks/>
          </p:cNvSpPr>
          <p:nvPr/>
        </p:nvSpPr>
        <p:spPr bwMode="auto">
          <a:xfrm>
            <a:off x="5966522" y="4214813"/>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88478" name="AutoShape 142"/>
          <p:cNvSpPr>
            <a:spLocks/>
          </p:cNvSpPr>
          <p:nvPr/>
        </p:nvSpPr>
        <p:spPr bwMode="auto">
          <a:xfrm>
            <a:off x="5975450" y="4795243"/>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E</a:t>
            </a:r>
          </a:p>
        </p:txBody>
      </p:sp>
      <p:sp>
        <p:nvSpPr>
          <p:cNvPr id="188479" name="Line 143"/>
          <p:cNvSpPr>
            <a:spLocks noChangeShapeType="1"/>
          </p:cNvSpPr>
          <p:nvPr/>
        </p:nvSpPr>
        <p:spPr bwMode="auto">
          <a:xfrm rot="10800000" flipH="1">
            <a:off x="6184181" y="1825008"/>
            <a:ext cx="0" cy="1105049"/>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480" name="Line 144"/>
          <p:cNvSpPr>
            <a:spLocks noChangeShapeType="1"/>
          </p:cNvSpPr>
          <p:nvPr/>
        </p:nvSpPr>
        <p:spPr bwMode="auto">
          <a:xfrm rot="10800000" flipH="1">
            <a:off x="6184181" y="3262685"/>
            <a:ext cx="0" cy="333747"/>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481" name="Line 145"/>
          <p:cNvSpPr>
            <a:spLocks noChangeShapeType="1"/>
          </p:cNvSpPr>
          <p:nvPr/>
        </p:nvSpPr>
        <p:spPr bwMode="auto">
          <a:xfrm rot="10800000" flipH="1">
            <a:off x="6184181" y="4557491"/>
            <a:ext cx="0" cy="254496"/>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482" name="Line 146"/>
          <p:cNvSpPr>
            <a:spLocks noChangeShapeType="1"/>
          </p:cNvSpPr>
          <p:nvPr/>
        </p:nvSpPr>
        <p:spPr bwMode="auto">
          <a:xfrm rot="10800000" flipH="1">
            <a:off x="6184181" y="3923483"/>
            <a:ext cx="0" cy="300260"/>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483" name="AutoShape 147"/>
          <p:cNvSpPr>
            <a:spLocks/>
          </p:cNvSpPr>
          <p:nvPr/>
        </p:nvSpPr>
        <p:spPr bwMode="auto">
          <a:xfrm>
            <a:off x="6993435" y="2580680"/>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A</a:t>
            </a:r>
          </a:p>
        </p:txBody>
      </p:sp>
      <p:sp>
        <p:nvSpPr>
          <p:cNvPr id="188484" name="AutoShape 148"/>
          <p:cNvSpPr>
            <a:spLocks/>
          </p:cNvSpPr>
          <p:nvPr/>
        </p:nvSpPr>
        <p:spPr bwMode="auto">
          <a:xfrm>
            <a:off x="6993435" y="3268267"/>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B</a:t>
            </a:r>
          </a:p>
        </p:txBody>
      </p:sp>
      <p:sp>
        <p:nvSpPr>
          <p:cNvPr id="188485" name="AutoShape 149"/>
          <p:cNvSpPr>
            <a:spLocks/>
          </p:cNvSpPr>
          <p:nvPr/>
        </p:nvSpPr>
        <p:spPr bwMode="auto">
          <a:xfrm>
            <a:off x="7011294" y="4429125"/>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C</a:t>
            </a:r>
          </a:p>
        </p:txBody>
      </p:sp>
      <p:sp>
        <p:nvSpPr>
          <p:cNvPr id="188486" name="AutoShape 150"/>
          <p:cNvSpPr>
            <a:spLocks/>
          </p:cNvSpPr>
          <p:nvPr/>
        </p:nvSpPr>
        <p:spPr bwMode="auto">
          <a:xfrm>
            <a:off x="7011294" y="5116711"/>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88487" name="AutoShape 151"/>
          <p:cNvSpPr>
            <a:spLocks/>
          </p:cNvSpPr>
          <p:nvPr/>
        </p:nvSpPr>
        <p:spPr bwMode="auto">
          <a:xfrm>
            <a:off x="7011294" y="6366867"/>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E</a:t>
            </a:r>
          </a:p>
        </p:txBody>
      </p:sp>
      <p:sp>
        <p:nvSpPr>
          <p:cNvPr id="188488" name="AutoShape 152"/>
          <p:cNvSpPr>
            <a:spLocks/>
          </p:cNvSpPr>
          <p:nvPr/>
        </p:nvSpPr>
        <p:spPr bwMode="auto">
          <a:xfrm>
            <a:off x="7011294" y="5786439"/>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88489" name="Line 153"/>
          <p:cNvSpPr>
            <a:spLocks noChangeShapeType="1"/>
          </p:cNvSpPr>
          <p:nvPr/>
        </p:nvSpPr>
        <p:spPr bwMode="auto">
          <a:xfrm rot="10800000" flipH="1">
            <a:off x="7202165" y="2923357"/>
            <a:ext cx="0" cy="333747"/>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490" name="Line 154"/>
          <p:cNvSpPr>
            <a:spLocks noChangeShapeType="1"/>
          </p:cNvSpPr>
          <p:nvPr/>
        </p:nvSpPr>
        <p:spPr bwMode="auto">
          <a:xfrm rot="10800000" flipH="1">
            <a:off x="7211095" y="3593085"/>
            <a:ext cx="0" cy="837159"/>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491" name="Line 155"/>
          <p:cNvSpPr>
            <a:spLocks noChangeShapeType="1"/>
          </p:cNvSpPr>
          <p:nvPr/>
        </p:nvSpPr>
        <p:spPr bwMode="auto">
          <a:xfrm rot="10800000" flipH="1">
            <a:off x="7220025" y="4762873"/>
            <a:ext cx="0" cy="352723"/>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492" name="Line 156"/>
          <p:cNvSpPr>
            <a:spLocks noChangeShapeType="1"/>
          </p:cNvSpPr>
          <p:nvPr/>
        </p:nvSpPr>
        <p:spPr bwMode="auto">
          <a:xfrm rot="10800000" flipH="1">
            <a:off x="7220025" y="5450459"/>
            <a:ext cx="0" cy="352723"/>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493" name="Line 157"/>
          <p:cNvSpPr>
            <a:spLocks noChangeShapeType="1"/>
          </p:cNvSpPr>
          <p:nvPr/>
        </p:nvSpPr>
        <p:spPr bwMode="auto">
          <a:xfrm rot="10800000" flipH="1">
            <a:off x="7228955" y="6138044"/>
            <a:ext cx="0" cy="252264"/>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497" name="AutoShape 161"/>
          <p:cNvSpPr>
            <a:spLocks/>
          </p:cNvSpPr>
          <p:nvPr/>
        </p:nvSpPr>
        <p:spPr bwMode="auto">
          <a:xfrm>
            <a:off x="8868669" y="1634133"/>
            <a:ext cx="580431" cy="437555"/>
          </a:xfrm>
          <a:prstGeom prst="roundRect">
            <a:avLst>
              <a:gd name="adj" fmla="val 20282"/>
            </a:avLst>
          </a:prstGeom>
          <a:solidFill>
            <a:srgbClr val="FDB20A"/>
          </a:solidFill>
          <a:ln w="381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800">
                <a:solidFill>
                  <a:schemeClr val="tx1"/>
                </a:solidFill>
                <a:latin typeface="Helvetica Neue" pitchFamily="-108" charset="0"/>
                <a:sym typeface="Helvetica Neue" pitchFamily="-108" charset="0"/>
              </a:rPr>
              <a:t>A</a:t>
            </a:r>
          </a:p>
        </p:txBody>
      </p:sp>
      <p:sp>
        <p:nvSpPr>
          <p:cNvPr id="188498" name="AutoShape 162"/>
          <p:cNvSpPr>
            <a:spLocks/>
          </p:cNvSpPr>
          <p:nvPr/>
        </p:nvSpPr>
        <p:spPr bwMode="auto">
          <a:xfrm>
            <a:off x="8181082" y="2643188"/>
            <a:ext cx="580431" cy="437555"/>
          </a:xfrm>
          <a:prstGeom prst="roundRect">
            <a:avLst>
              <a:gd name="adj" fmla="val 20282"/>
            </a:avLst>
          </a:prstGeom>
          <a:solidFill>
            <a:srgbClr val="FDB20A"/>
          </a:solidFill>
          <a:ln w="381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800">
                <a:solidFill>
                  <a:schemeClr val="tx1"/>
                </a:solidFill>
                <a:latin typeface="Helvetica Neue" pitchFamily="-108" charset="0"/>
                <a:sym typeface="Helvetica Neue" pitchFamily="-108" charset="0"/>
              </a:rPr>
              <a:t>B</a:t>
            </a:r>
          </a:p>
        </p:txBody>
      </p:sp>
      <p:sp>
        <p:nvSpPr>
          <p:cNvPr id="188499" name="AutoShape 163"/>
          <p:cNvSpPr>
            <a:spLocks/>
          </p:cNvSpPr>
          <p:nvPr/>
        </p:nvSpPr>
        <p:spPr bwMode="auto">
          <a:xfrm>
            <a:off x="9556254" y="2643188"/>
            <a:ext cx="580431" cy="437555"/>
          </a:xfrm>
          <a:prstGeom prst="roundRect">
            <a:avLst>
              <a:gd name="adj" fmla="val 20282"/>
            </a:avLst>
          </a:prstGeom>
          <a:solidFill>
            <a:srgbClr val="FDB20A"/>
          </a:solidFill>
          <a:ln w="381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800">
                <a:solidFill>
                  <a:schemeClr val="tx1"/>
                </a:solidFill>
                <a:latin typeface="Helvetica Neue" pitchFamily="-108" charset="0"/>
                <a:sym typeface="Helvetica Neue" pitchFamily="-108" charset="0"/>
              </a:rPr>
              <a:t>C</a:t>
            </a:r>
          </a:p>
        </p:txBody>
      </p:sp>
      <p:sp>
        <p:nvSpPr>
          <p:cNvPr id="188500" name="AutoShape 164"/>
          <p:cNvSpPr>
            <a:spLocks/>
          </p:cNvSpPr>
          <p:nvPr/>
        </p:nvSpPr>
        <p:spPr bwMode="auto">
          <a:xfrm>
            <a:off x="8868669" y="3643313"/>
            <a:ext cx="580431" cy="437555"/>
          </a:xfrm>
          <a:prstGeom prst="roundRect">
            <a:avLst>
              <a:gd name="adj" fmla="val 20282"/>
            </a:avLst>
          </a:prstGeom>
          <a:solidFill>
            <a:srgbClr val="FDB20A"/>
          </a:solidFill>
          <a:ln w="381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800">
                <a:solidFill>
                  <a:schemeClr val="tx1"/>
                </a:solidFill>
                <a:latin typeface="Helvetica Neue" pitchFamily="-108" charset="0"/>
                <a:sym typeface="Helvetica Neue" pitchFamily="-108" charset="0"/>
              </a:rPr>
              <a:t>D</a:t>
            </a:r>
          </a:p>
        </p:txBody>
      </p:sp>
      <p:sp>
        <p:nvSpPr>
          <p:cNvPr id="188501" name="AutoShape 165"/>
          <p:cNvSpPr>
            <a:spLocks/>
          </p:cNvSpPr>
          <p:nvPr/>
        </p:nvSpPr>
        <p:spPr bwMode="auto">
          <a:xfrm>
            <a:off x="8868669" y="4795243"/>
            <a:ext cx="580431" cy="437555"/>
          </a:xfrm>
          <a:prstGeom prst="roundRect">
            <a:avLst>
              <a:gd name="adj" fmla="val 20282"/>
            </a:avLst>
          </a:prstGeom>
          <a:solidFill>
            <a:srgbClr val="FDB20A"/>
          </a:solidFill>
          <a:ln w="381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800">
                <a:solidFill>
                  <a:schemeClr val="tx1"/>
                </a:solidFill>
                <a:latin typeface="Helvetica Neue" pitchFamily="-108" charset="0"/>
                <a:sym typeface="Helvetica Neue" pitchFamily="-108" charset="0"/>
              </a:rPr>
              <a:t>E</a:t>
            </a:r>
          </a:p>
        </p:txBody>
      </p:sp>
      <p:sp>
        <p:nvSpPr>
          <p:cNvPr id="188502" name="Line 2"/>
          <p:cNvSpPr>
            <a:spLocks noChangeShapeType="1"/>
          </p:cNvSpPr>
          <p:nvPr/>
        </p:nvSpPr>
        <p:spPr bwMode="auto">
          <a:xfrm rot="10800000" flipH="1">
            <a:off x="8774909" y="2786063"/>
            <a:ext cx="756791" cy="0"/>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88503" name="Line 2"/>
          <p:cNvSpPr>
            <a:spLocks noChangeShapeType="1"/>
          </p:cNvSpPr>
          <p:nvPr/>
        </p:nvSpPr>
        <p:spPr bwMode="auto">
          <a:xfrm rot="10800000">
            <a:off x="8774906" y="2946797"/>
            <a:ext cx="769071" cy="0"/>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pic>
        <p:nvPicPr>
          <p:cNvPr id="49"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6"/>
          <a:stretch>
            <a:fillRect/>
          </a:stretch>
        </p:blipFill>
        <p:spPr>
          <a:xfrm>
            <a:off x="379377" y="290989"/>
            <a:ext cx="1121690" cy="1123594"/>
          </a:xfrm>
        </p:spPr>
      </p:pic>
      <p:sp>
        <p:nvSpPr>
          <p:cNvPr id="51" name="Rectangle 158"/>
          <p:cNvSpPr>
            <a:spLocks/>
          </p:cNvSpPr>
          <p:nvPr/>
        </p:nvSpPr>
        <p:spPr bwMode="auto">
          <a:xfrm>
            <a:off x="4781407" y="703645"/>
            <a:ext cx="71493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1</a:t>
            </a:r>
          </a:p>
        </p:txBody>
      </p:sp>
      <p:sp>
        <p:nvSpPr>
          <p:cNvPr id="52" name="Rectangle 159"/>
          <p:cNvSpPr>
            <a:spLocks/>
          </p:cNvSpPr>
          <p:nvPr/>
        </p:nvSpPr>
        <p:spPr bwMode="auto">
          <a:xfrm>
            <a:off x="5808321" y="703645"/>
            <a:ext cx="714939" cy="200055"/>
          </a:xfrm>
          <a:prstGeom prst="rect">
            <a:avLst/>
          </a:prstGeom>
          <a:noFill/>
          <a:ln>
            <a:noFill/>
          </a:ln>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2</a:t>
            </a:r>
          </a:p>
        </p:txBody>
      </p:sp>
      <p:sp>
        <p:nvSpPr>
          <p:cNvPr id="53" name="Rectangle 160"/>
          <p:cNvSpPr>
            <a:spLocks/>
          </p:cNvSpPr>
          <p:nvPr/>
        </p:nvSpPr>
        <p:spPr bwMode="auto">
          <a:xfrm>
            <a:off x="6835235" y="703645"/>
            <a:ext cx="71493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3</a:t>
            </a:r>
          </a:p>
        </p:txBody>
      </p:sp>
    </p:spTree>
    <p:extLst>
      <p:ext uri="{BB962C8B-B14F-4D97-AF65-F5344CB8AC3E}">
        <p14:creationId xmlns:p14="http://schemas.microsoft.com/office/powerpoint/2010/main" val="3800077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2"/>
          <a:srcRect b="11219"/>
          <a:stretch/>
        </p:blipFill>
        <p:spPr>
          <a:xfrm>
            <a:off x="8610600" y="5689055"/>
            <a:ext cx="3171039" cy="667295"/>
          </a:xfrm>
          <a:prstGeom prst="rect">
            <a:avLst/>
          </a:prstGeom>
        </p:spPr>
      </p:pic>
      <p:pic>
        <p:nvPicPr>
          <p:cNvPr id="62" name="Picture 2" descr="https://www.academictransfer.com/media/derivatives/logos/ou-nl-wide/4ed186e7f681ab9d54efa2c858af73db.p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pic>
        <p:nvPicPr>
          <p:cNvPr id="51" name="Afbeelding 50"/>
          <p:cNvPicPr>
            <a:picLocks noChangeAspect="1"/>
          </p:cNvPicPr>
          <p:nvPr/>
        </p:nvPicPr>
        <p:blipFill>
          <a:blip r:embed="rId4"/>
          <a:stretch>
            <a:fillRect/>
          </a:stretch>
        </p:blipFill>
        <p:spPr>
          <a:xfrm>
            <a:off x="4951063" y="-3768531"/>
            <a:ext cx="9528874" cy="9400847"/>
          </a:xfrm>
          <a:prstGeom prst="rect">
            <a:avLst/>
          </a:prstGeom>
        </p:spPr>
      </p:pic>
      <p:sp>
        <p:nvSpPr>
          <p:cNvPr id="168" name="Slide Number Placeholder 3"/>
          <p:cNvSpPr>
            <a:spLocks noGrp="1"/>
          </p:cNvSpPr>
          <p:nvPr>
            <p:ph type="sldNum" sz="quarter" idx="4294967295"/>
          </p:nvPr>
        </p:nvSpPr>
        <p:spPr>
          <a:xfrm>
            <a:off x="1007534" y="6083300"/>
            <a:ext cx="6144684" cy="162984"/>
          </a:xfrm>
          <a:prstGeom prst="rect">
            <a:avLst/>
          </a:prstGeom>
        </p:spPr>
        <p:txBody>
          <a:bodyPr/>
          <a:lstStyle>
            <a:lvl1pPr eaLnBrk="0" hangingPunct="0">
              <a:defRPr sz="2800">
                <a:solidFill>
                  <a:srgbClr val="000000"/>
                </a:solidFill>
                <a:latin typeface="Gill Sans" pitchFamily="-108" charset="0"/>
                <a:ea typeface="ヒラギノ角ゴ ProN W3" pitchFamily="-108" charset="-128"/>
                <a:sym typeface="Gill Sans" pitchFamily="-108" charset="0"/>
              </a:defRPr>
            </a:lvl1pPr>
            <a:lvl2pPr marL="26669129" indent="-26347680" eaLnBrk="0" hangingPunct="0">
              <a:defRPr sz="2800">
                <a:solidFill>
                  <a:srgbClr val="000000"/>
                </a:solidFill>
                <a:latin typeface="Gill Sans" pitchFamily="-108" charset="0"/>
                <a:ea typeface="ヒラギノ角ゴ ProN W3" pitchFamily="-108" charset="-128"/>
                <a:sym typeface="Gill Sans" pitchFamily="-108" charset="0"/>
              </a:defRPr>
            </a:lvl2pPr>
            <a:lvl3pPr eaLnBrk="0" hangingPunct="0">
              <a:defRPr sz="2800">
                <a:solidFill>
                  <a:srgbClr val="000000"/>
                </a:solidFill>
                <a:latin typeface="Gill Sans" pitchFamily="-108" charset="0"/>
                <a:ea typeface="ヒラギノ角ゴ ProN W3" pitchFamily="-108" charset="-128"/>
                <a:sym typeface="Gill Sans" pitchFamily="-108" charset="0"/>
              </a:defRPr>
            </a:lvl3pPr>
            <a:lvl4pPr eaLnBrk="0" hangingPunct="0">
              <a:defRPr sz="2800">
                <a:solidFill>
                  <a:srgbClr val="000000"/>
                </a:solidFill>
                <a:latin typeface="Gill Sans" pitchFamily="-108" charset="0"/>
                <a:ea typeface="ヒラギノ角ゴ ProN W3" pitchFamily="-108" charset="-128"/>
                <a:sym typeface="Gill Sans" pitchFamily="-108" charset="0"/>
              </a:defRPr>
            </a:lvl4pPr>
            <a:lvl5pPr eaLnBrk="0" hangingPunct="0">
              <a:defRPr sz="2800">
                <a:solidFill>
                  <a:srgbClr val="000000"/>
                </a:solidFill>
                <a:latin typeface="Gill Sans" pitchFamily="-108" charset="0"/>
                <a:ea typeface="ヒラギノ角ゴ ProN W3" pitchFamily="-108" charset="-128"/>
                <a:sym typeface="Gill Sans" pitchFamily="-108" charset="0"/>
              </a:defRPr>
            </a:lvl5pPr>
            <a:lvl6pPr marL="321449"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6pPr>
            <a:lvl7pPr marL="642899"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7pPr>
            <a:lvl8pPr marL="964348"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8pPr>
            <a:lvl9pPr marL="1285797"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9pPr>
          </a:lstStyle>
          <a:p>
            <a:pPr eaLnBrk="1" hangingPunct="1"/>
            <a:fld id="{169D27EF-C3F6-4141-A5EC-3CD3A379ADF8}" type="slidenum">
              <a:rPr lang="en-US" altLang="nl-NL" sz="1400">
                <a:solidFill>
                  <a:schemeClr val="tx1"/>
                </a:solidFill>
                <a:latin typeface="Helvetica Neue Light" pitchFamily="-108" charset="0"/>
                <a:sym typeface="Helvetica Neue Light" pitchFamily="-108" charset="0"/>
              </a:rPr>
              <a:pPr eaLnBrk="1" hangingPunct="1"/>
              <a:t>18</a:t>
            </a:fld>
            <a:endParaRPr lang="en-US" altLang="nl-NL" sz="1400">
              <a:solidFill>
                <a:schemeClr val="tx1"/>
              </a:solidFill>
              <a:latin typeface="Helvetica Neue Light" pitchFamily="-108" charset="0"/>
              <a:sym typeface="Helvetica Neue Light" pitchFamily="-108" charset="0"/>
            </a:endParaRPr>
          </a:p>
        </p:txBody>
      </p:sp>
      <p:sp>
        <p:nvSpPr>
          <p:cNvPr id="190467" name="AutoShape 1"/>
          <p:cNvSpPr>
            <a:spLocks/>
          </p:cNvSpPr>
          <p:nvPr/>
        </p:nvSpPr>
        <p:spPr bwMode="auto">
          <a:xfrm>
            <a:off x="4595814" y="589360"/>
            <a:ext cx="3161109" cy="6206133"/>
          </a:xfrm>
          <a:custGeom>
            <a:avLst/>
            <a:gdLst>
              <a:gd name="T0" fmla="*/ 0 w 16927"/>
              <a:gd name="T1" fmla="*/ 0 h 21600"/>
              <a:gd name="T2" fmla="*/ 16927 w 16927"/>
              <a:gd name="T3" fmla="*/ 21600 h 21600"/>
            </a:gdLst>
            <a:ahLst/>
            <a:cxnLst/>
            <a:rect l="T0" t="T1" r="T2" b="T3"/>
            <a:pathLst>
              <a:path w="16927" h="21600">
                <a:moveTo>
                  <a:pt x="956" y="0"/>
                </a:moveTo>
                <a:cubicBezTo>
                  <a:pt x="428" y="0"/>
                  <a:pt x="0" y="278"/>
                  <a:pt x="0" y="622"/>
                </a:cubicBezTo>
                <a:lnTo>
                  <a:pt x="0" y="20978"/>
                </a:lnTo>
                <a:cubicBezTo>
                  <a:pt x="0" y="21322"/>
                  <a:pt x="428" y="21600"/>
                  <a:pt x="956" y="21600"/>
                </a:cubicBezTo>
                <a:lnTo>
                  <a:pt x="15971" y="21600"/>
                </a:lnTo>
                <a:cubicBezTo>
                  <a:pt x="16499" y="21600"/>
                  <a:pt x="16927" y="21322"/>
                  <a:pt x="16927" y="20978"/>
                </a:cubicBezTo>
                <a:lnTo>
                  <a:pt x="16927" y="13357"/>
                </a:lnTo>
                <a:lnTo>
                  <a:pt x="21600" y="11491"/>
                </a:lnTo>
                <a:lnTo>
                  <a:pt x="16927" y="9625"/>
                </a:lnTo>
                <a:lnTo>
                  <a:pt x="16927" y="622"/>
                </a:lnTo>
                <a:cubicBezTo>
                  <a:pt x="16927" y="278"/>
                  <a:pt x="16499" y="0"/>
                  <a:pt x="15971" y="0"/>
                </a:cubicBezTo>
                <a:lnTo>
                  <a:pt x="956" y="0"/>
                </a:lnTo>
                <a:close/>
                <a:moveTo>
                  <a:pt x="956" y="0"/>
                </a:moveTo>
              </a:path>
            </a:pathLst>
          </a:custGeom>
          <a:gradFill rotWithShape="0">
            <a:gsLst>
              <a:gs pos="0">
                <a:srgbClr val="FDE5A6"/>
              </a:gs>
              <a:gs pos="100000">
                <a:srgbClr val="BCAA78"/>
              </a:gs>
            </a:gsLst>
            <a:lin ang="5400000" scaled="1"/>
          </a:gradFill>
          <a:ln w="25400">
            <a:solidFill>
              <a:srgbClr val="353535"/>
            </a:solidFill>
            <a:miter lim="800000"/>
            <a:headEnd/>
            <a:tailEnd/>
          </a:ln>
        </p:spPr>
        <p:txBody>
          <a:bodyPr lIns="0" tIns="0" rIns="0" bIns="0"/>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eaLnBrk="1" hangingPunct="1"/>
            <a:endParaRPr lang="nl-NL" altLang="nl-NL"/>
          </a:p>
        </p:txBody>
      </p:sp>
      <p:sp>
        <p:nvSpPr>
          <p:cNvPr id="190468" name="Freeform 2"/>
          <p:cNvSpPr>
            <a:spLocks/>
          </p:cNvSpPr>
          <p:nvPr/>
        </p:nvSpPr>
        <p:spPr bwMode="auto">
          <a:xfrm>
            <a:off x="9350871" y="3715869"/>
            <a:ext cx="486668" cy="544711"/>
          </a:xfrm>
          <a:custGeom>
            <a:avLst/>
            <a:gdLst>
              <a:gd name="T0" fmla="*/ 0 w 14677"/>
              <a:gd name="T1" fmla="*/ 2147483647 h 8704"/>
              <a:gd name="T2" fmla="*/ 321979673 w 14677"/>
              <a:gd name="T3" fmla="*/ 987829191 h 8704"/>
              <a:gd name="T4" fmla="*/ 0 60000 65536"/>
              <a:gd name="T5" fmla="*/ 0 60000 65536"/>
              <a:gd name="T6" fmla="*/ 0 w 14677"/>
              <a:gd name="T7" fmla="*/ 0 h 8704"/>
              <a:gd name="T8" fmla="*/ 14677 w 14677"/>
              <a:gd name="T9" fmla="*/ 8704 h 8704"/>
            </a:gdLst>
            <a:ahLst/>
            <a:cxnLst>
              <a:cxn ang="T4">
                <a:pos x="T0" y="T1"/>
              </a:cxn>
              <a:cxn ang="T5">
                <a:pos x="T2" y="T3"/>
              </a:cxn>
            </a:cxnLst>
            <a:rect l="T6" t="T7" r="T8" b="T9"/>
            <a:pathLst>
              <a:path w="14677" h="8704">
                <a:moveTo>
                  <a:pt x="0" y="5965"/>
                </a:moveTo>
                <a:cubicBezTo>
                  <a:pt x="15978" y="16064"/>
                  <a:pt x="21600" y="-5536"/>
                  <a:pt x="3070" y="1401"/>
                </a:cubicBezTo>
              </a:path>
            </a:pathLst>
          </a:custGeom>
          <a:noFill/>
          <a:ln w="50800">
            <a:solidFill>
              <a:schemeClr val="tx1"/>
            </a:solidFill>
            <a:miter lim="800000"/>
            <a:headEnd/>
            <a:tailEnd type="triangle" w="med" len="med"/>
          </a:ln>
          <a:extLst>
            <a:ext uri="{909E8E84-426E-40DD-AFC4-6F175D3DCCD1}">
              <a14:hiddenFill xmlns:a14="http://schemas.microsoft.com/office/drawing/2010/main">
                <a:solidFill>
                  <a:srgbClr val="FFFFFF"/>
                </a:solidFill>
              </a14:hiddenFill>
            </a:ext>
          </a:extLst>
        </p:spPr>
        <p:txBody>
          <a:bodyPr lIns="0" tIns="0" rIns="0" bIns="0"/>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endParaRPr lang="nl-NL" altLang="nl-NL"/>
          </a:p>
        </p:txBody>
      </p:sp>
      <p:sp>
        <p:nvSpPr>
          <p:cNvPr id="190469" name="Line 3"/>
          <p:cNvSpPr>
            <a:spLocks noChangeShapeType="1"/>
          </p:cNvSpPr>
          <p:nvPr/>
        </p:nvSpPr>
        <p:spPr bwMode="auto">
          <a:xfrm rot="10800000" flipH="1">
            <a:off x="8479112" y="2057178"/>
            <a:ext cx="535781" cy="592708"/>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470" name="Line 4"/>
          <p:cNvSpPr>
            <a:spLocks noChangeShapeType="1"/>
          </p:cNvSpPr>
          <p:nvPr/>
        </p:nvSpPr>
        <p:spPr bwMode="auto">
          <a:xfrm rot="10800000">
            <a:off x="9298409" y="2057178"/>
            <a:ext cx="530200" cy="598289"/>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471" name="Line 5"/>
          <p:cNvSpPr>
            <a:spLocks noChangeShapeType="1"/>
          </p:cNvSpPr>
          <p:nvPr/>
        </p:nvSpPr>
        <p:spPr bwMode="auto">
          <a:xfrm rot="10800000">
            <a:off x="8494739" y="3075163"/>
            <a:ext cx="568151" cy="568151"/>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472" name="Line 6"/>
          <p:cNvSpPr>
            <a:spLocks noChangeShapeType="1"/>
          </p:cNvSpPr>
          <p:nvPr/>
        </p:nvSpPr>
        <p:spPr bwMode="auto">
          <a:xfrm rot="10800000" flipH="1">
            <a:off x="9240367" y="3075161"/>
            <a:ext cx="560339" cy="560339"/>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473" name="Line 7"/>
          <p:cNvSpPr>
            <a:spLocks noChangeShapeType="1"/>
          </p:cNvSpPr>
          <p:nvPr/>
        </p:nvSpPr>
        <p:spPr bwMode="auto">
          <a:xfrm rot="10800000" flipH="1">
            <a:off x="9166697" y="4075289"/>
            <a:ext cx="0" cy="725537"/>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graphicFrame>
        <p:nvGraphicFramePr>
          <p:cNvPr id="31752" name="Group 8"/>
          <p:cNvGraphicFramePr>
            <a:graphicFrameLocks noGrp="1"/>
          </p:cNvGraphicFramePr>
          <p:nvPr>
            <p:extLst>
              <p:ext uri="{D42A27DB-BD31-4B8C-83A1-F6EECF244321}">
                <p14:modId xmlns:p14="http://schemas.microsoft.com/office/powerpoint/2010/main" val="1236544290"/>
              </p:ext>
            </p:extLst>
          </p:nvPr>
        </p:nvGraphicFramePr>
        <p:xfrm>
          <a:off x="1827611" y="852786"/>
          <a:ext cx="2160984" cy="5844482"/>
        </p:xfrm>
        <a:graphic>
          <a:graphicData uri="http://schemas.openxmlformats.org/drawingml/2006/table">
            <a:tbl>
              <a:tblPr/>
              <a:tblGrid>
                <a:gridCol w="1080492">
                  <a:extLst>
                    <a:ext uri="{9D8B030D-6E8A-4147-A177-3AD203B41FA5}">
                      <a16:colId xmlns:a16="http://schemas.microsoft.com/office/drawing/2014/main" val="20000"/>
                    </a:ext>
                  </a:extLst>
                </a:gridCol>
                <a:gridCol w="1080492">
                  <a:extLst>
                    <a:ext uri="{9D8B030D-6E8A-4147-A177-3AD203B41FA5}">
                      <a16:colId xmlns:a16="http://schemas.microsoft.com/office/drawing/2014/main" val="20001"/>
                    </a:ext>
                  </a:extLst>
                </a:gridCol>
              </a:tblGrid>
              <a:tr h="392907">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smtClean="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rPr>
                        <a:t>Student</a:t>
                      </a:r>
                      <a:endParaRPr kumimoji="0" lang="en-US" sz="1500" b="0" i="0" u="none" strike="noStrike" cap="none" normalizeH="0" baseline="0" dirty="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endParaRP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cap="flat">
                      <a:noFill/>
                    </a:lnB>
                    <a:lnTlToBr>
                      <a:noFill/>
                    </a:lnTlToBr>
                    <a:lnBlToTr>
                      <a:noFill/>
                    </a:lnBlToTr>
                    <a:solidFill>
                      <a:srgbClr val="52525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smtClean="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rPr>
                        <a:t>Cursus</a:t>
                      </a:r>
                      <a:endParaRPr kumimoji="0" lang="en-US" sz="1500" b="0" i="0" u="none" strike="noStrike" cap="none" normalizeH="0" baseline="0" dirty="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endParaRP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cap="flat">
                      <a:noFill/>
                    </a:lnB>
                    <a:lnTlToBr>
                      <a:noFill/>
                    </a:lnTlToBr>
                    <a:lnBlToTr>
                      <a:noFill/>
                    </a:lnBlToTr>
                    <a:solidFill>
                      <a:srgbClr val="525252"/>
                    </a:solidFill>
                  </a:tcPr>
                </a:tc>
                <a:extLst>
                  <a:ext uri="{0D108BD9-81ED-4DB2-BD59-A6C34878D82A}">
                    <a16:rowId xmlns:a16="http://schemas.microsoft.com/office/drawing/2014/main" val="10000"/>
                  </a:ext>
                </a:extLst>
              </a:tr>
              <a:tr h="294680">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1"/>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02"/>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3"/>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4"/>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05"/>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06"/>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07"/>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08"/>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09"/>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10"/>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10011"/>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12"/>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13"/>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77AD18"/>
                    </a:solidFill>
                  </a:tcPr>
                </a:tc>
                <a:extLst>
                  <a:ext uri="{0D108BD9-81ED-4DB2-BD59-A6C34878D82A}">
                    <a16:rowId xmlns:a16="http://schemas.microsoft.com/office/drawing/2014/main" val="10014"/>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solidFill>
                      <a:srgbClr val="3393C2"/>
                    </a:solidFill>
                  </a:tcPr>
                </a:tc>
                <a:extLst>
                  <a:ext uri="{0D108BD9-81ED-4DB2-BD59-A6C34878D82A}">
                    <a16:rowId xmlns:a16="http://schemas.microsoft.com/office/drawing/2014/main" val="10015"/>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w="25400" cap="flat" cmpd="sng" algn="ctr">
                      <a:solidFill>
                        <a:srgbClr val="000000"/>
                      </a:solidFill>
                      <a:prstDash val="solid"/>
                      <a:round/>
                      <a:headEnd type="none" w="med" len="med"/>
                      <a:tailEnd type="none" w="med" len="med"/>
                    </a:lnB>
                    <a:lnTlToBr>
                      <a:noFill/>
                    </a:lnTlToBr>
                    <a:lnBlToTr>
                      <a:noFill/>
                    </a:lnBlToTr>
                    <a:solidFill>
                      <a:srgbClr val="3393C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w="25400" cap="flat" cmpd="sng" algn="ctr">
                      <a:solidFill>
                        <a:srgbClr val="000000"/>
                      </a:solidFill>
                      <a:prstDash val="solid"/>
                      <a:round/>
                      <a:headEnd type="none" w="med" len="med"/>
                      <a:tailEnd type="none" w="med" len="med"/>
                    </a:lnB>
                    <a:lnTlToBr>
                      <a:noFill/>
                    </a:lnTlToBr>
                    <a:lnBlToTr>
                      <a:noFill/>
                    </a:lnBlToTr>
                    <a:solidFill>
                      <a:srgbClr val="3393C2"/>
                    </a:solidFill>
                  </a:tcPr>
                </a:tc>
                <a:extLst>
                  <a:ext uri="{0D108BD9-81ED-4DB2-BD59-A6C34878D82A}">
                    <a16:rowId xmlns:a16="http://schemas.microsoft.com/office/drawing/2014/main" val="10016"/>
                  </a:ext>
                </a:extLst>
              </a:tr>
            </a:tbl>
          </a:graphicData>
        </a:graphic>
      </p:graphicFrame>
      <p:sp>
        <p:nvSpPr>
          <p:cNvPr id="190514" name="AutoShape 130"/>
          <p:cNvSpPr>
            <a:spLocks/>
          </p:cNvSpPr>
          <p:nvPr/>
        </p:nvSpPr>
        <p:spPr bwMode="auto">
          <a:xfrm>
            <a:off x="4939607" y="1223367"/>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A</a:t>
            </a:r>
          </a:p>
        </p:txBody>
      </p:sp>
      <p:sp>
        <p:nvSpPr>
          <p:cNvPr id="190515" name="AutoShape 131"/>
          <p:cNvSpPr>
            <a:spLocks/>
          </p:cNvSpPr>
          <p:nvPr/>
        </p:nvSpPr>
        <p:spPr bwMode="auto">
          <a:xfrm>
            <a:off x="4939607" y="1893095"/>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B</a:t>
            </a:r>
          </a:p>
        </p:txBody>
      </p:sp>
      <p:sp>
        <p:nvSpPr>
          <p:cNvPr id="190516" name="AutoShape 132"/>
          <p:cNvSpPr>
            <a:spLocks/>
          </p:cNvSpPr>
          <p:nvPr/>
        </p:nvSpPr>
        <p:spPr bwMode="auto">
          <a:xfrm>
            <a:off x="4939607" y="2491383"/>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C</a:t>
            </a:r>
          </a:p>
        </p:txBody>
      </p:sp>
      <p:sp>
        <p:nvSpPr>
          <p:cNvPr id="190517" name="AutoShape 133"/>
          <p:cNvSpPr>
            <a:spLocks/>
          </p:cNvSpPr>
          <p:nvPr/>
        </p:nvSpPr>
        <p:spPr bwMode="auto">
          <a:xfrm>
            <a:off x="4939607" y="3955852"/>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90518" name="AutoShape 134"/>
          <p:cNvSpPr>
            <a:spLocks/>
          </p:cNvSpPr>
          <p:nvPr/>
        </p:nvSpPr>
        <p:spPr bwMode="auto">
          <a:xfrm>
            <a:off x="4939607" y="5679281"/>
            <a:ext cx="419695" cy="339328"/>
          </a:xfrm>
          <a:prstGeom prst="roundRect">
            <a:avLst>
              <a:gd name="adj" fmla="val 26157"/>
            </a:avLst>
          </a:prstGeom>
          <a:solidFill>
            <a:srgbClr val="79AB2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E</a:t>
            </a:r>
          </a:p>
        </p:txBody>
      </p:sp>
      <p:sp>
        <p:nvSpPr>
          <p:cNvPr id="190519" name="Line 135"/>
          <p:cNvSpPr>
            <a:spLocks noChangeShapeType="1"/>
          </p:cNvSpPr>
          <p:nvPr/>
        </p:nvSpPr>
        <p:spPr bwMode="auto">
          <a:xfrm rot="10800000" flipH="1">
            <a:off x="5157267" y="1548186"/>
            <a:ext cx="0" cy="332631"/>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520" name="Line 136"/>
          <p:cNvSpPr>
            <a:spLocks noChangeShapeType="1"/>
          </p:cNvSpPr>
          <p:nvPr/>
        </p:nvSpPr>
        <p:spPr bwMode="auto">
          <a:xfrm rot="10800000" flipH="1">
            <a:off x="5157267" y="2235772"/>
            <a:ext cx="0" cy="272355"/>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521" name="Line 137"/>
          <p:cNvSpPr>
            <a:spLocks noChangeShapeType="1"/>
          </p:cNvSpPr>
          <p:nvPr/>
        </p:nvSpPr>
        <p:spPr bwMode="auto">
          <a:xfrm rot="10800000" flipH="1">
            <a:off x="5157267" y="2825131"/>
            <a:ext cx="0" cy="1119559"/>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522" name="Line 138"/>
          <p:cNvSpPr>
            <a:spLocks noChangeShapeType="1"/>
          </p:cNvSpPr>
          <p:nvPr/>
        </p:nvSpPr>
        <p:spPr bwMode="auto">
          <a:xfrm rot="10800000" flipH="1">
            <a:off x="5157267" y="4280670"/>
            <a:ext cx="0" cy="1393031"/>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523" name="AutoShape 139"/>
          <p:cNvSpPr>
            <a:spLocks/>
          </p:cNvSpPr>
          <p:nvPr/>
        </p:nvSpPr>
        <p:spPr bwMode="auto">
          <a:xfrm>
            <a:off x="5966522" y="1482328"/>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A</a:t>
            </a:r>
          </a:p>
        </p:txBody>
      </p:sp>
      <p:sp>
        <p:nvSpPr>
          <p:cNvPr id="190524" name="AutoShape 140"/>
          <p:cNvSpPr>
            <a:spLocks/>
          </p:cNvSpPr>
          <p:nvPr/>
        </p:nvSpPr>
        <p:spPr bwMode="auto">
          <a:xfrm>
            <a:off x="5966522" y="2920008"/>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C</a:t>
            </a:r>
          </a:p>
        </p:txBody>
      </p:sp>
      <p:sp>
        <p:nvSpPr>
          <p:cNvPr id="190525" name="AutoShape 141"/>
          <p:cNvSpPr>
            <a:spLocks/>
          </p:cNvSpPr>
          <p:nvPr/>
        </p:nvSpPr>
        <p:spPr bwMode="auto">
          <a:xfrm>
            <a:off x="5966522" y="3589735"/>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B</a:t>
            </a:r>
          </a:p>
        </p:txBody>
      </p:sp>
      <p:sp>
        <p:nvSpPr>
          <p:cNvPr id="190526" name="AutoShape 142"/>
          <p:cNvSpPr>
            <a:spLocks/>
          </p:cNvSpPr>
          <p:nvPr/>
        </p:nvSpPr>
        <p:spPr bwMode="auto">
          <a:xfrm>
            <a:off x="5966522" y="4214813"/>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90527" name="AutoShape 143"/>
          <p:cNvSpPr>
            <a:spLocks/>
          </p:cNvSpPr>
          <p:nvPr/>
        </p:nvSpPr>
        <p:spPr bwMode="auto">
          <a:xfrm>
            <a:off x="5975450" y="4795243"/>
            <a:ext cx="419695" cy="339328"/>
          </a:xfrm>
          <a:prstGeom prst="roundRect">
            <a:avLst>
              <a:gd name="adj" fmla="val 26157"/>
            </a:avLst>
          </a:prstGeom>
          <a:solidFill>
            <a:schemeClr val="accent2"/>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E</a:t>
            </a:r>
          </a:p>
        </p:txBody>
      </p:sp>
      <p:sp>
        <p:nvSpPr>
          <p:cNvPr id="190528" name="Line 144"/>
          <p:cNvSpPr>
            <a:spLocks noChangeShapeType="1"/>
          </p:cNvSpPr>
          <p:nvPr/>
        </p:nvSpPr>
        <p:spPr bwMode="auto">
          <a:xfrm rot="10800000" flipH="1">
            <a:off x="6184181" y="1825008"/>
            <a:ext cx="0" cy="1105049"/>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529" name="Line 145"/>
          <p:cNvSpPr>
            <a:spLocks noChangeShapeType="1"/>
          </p:cNvSpPr>
          <p:nvPr/>
        </p:nvSpPr>
        <p:spPr bwMode="auto">
          <a:xfrm rot="10800000" flipH="1">
            <a:off x="6184181" y="3262685"/>
            <a:ext cx="0" cy="333747"/>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530" name="Line 146"/>
          <p:cNvSpPr>
            <a:spLocks noChangeShapeType="1"/>
          </p:cNvSpPr>
          <p:nvPr/>
        </p:nvSpPr>
        <p:spPr bwMode="auto">
          <a:xfrm rot="10800000" flipH="1">
            <a:off x="6184181" y="4557491"/>
            <a:ext cx="0" cy="254496"/>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531" name="Line 147"/>
          <p:cNvSpPr>
            <a:spLocks noChangeShapeType="1"/>
          </p:cNvSpPr>
          <p:nvPr/>
        </p:nvSpPr>
        <p:spPr bwMode="auto">
          <a:xfrm rot="10800000" flipH="1">
            <a:off x="6184181" y="3923483"/>
            <a:ext cx="0" cy="300260"/>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532" name="AutoShape 148"/>
          <p:cNvSpPr>
            <a:spLocks/>
          </p:cNvSpPr>
          <p:nvPr/>
        </p:nvSpPr>
        <p:spPr bwMode="auto">
          <a:xfrm>
            <a:off x="6993435" y="2580680"/>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A</a:t>
            </a:r>
          </a:p>
        </p:txBody>
      </p:sp>
      <p:sp>
        <p:nvSpPr>
          <p:cNvPr id="190533" name="AutoShape 149"/>
          <p:cNvSpPr>
            <a:spLocks/>
          </p:cNvSpPr>
          <p:nvPr/>
        </p:nvSpPr>
        <p:spPr bwMode="auto">
          <a:xfrm>
            <a:off x="6993435" y="3268267"/>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B</a:t>
            </a:r>
          </a:p>
        </p:txBody>
      </p:sp>
      <p:sp>
        <p:nvSpPr>
          <p:cNvPr id="190534" name="AutoShape 150"/>
          <p:cNvSpPr>
            <a:spLocks/>
          </p:cNvSpPr>
          <p:nvPr/>
        </p:nvSpPr>
        <p:spPr bwMode="auto">
          <a:xfrm>
            <a:off x="7011294" y="4429125"/>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C</a:t>
            </a:r>
          </a:p>
        </p:txBody>
      </p:sp>
      <p:sp>
        <p:nvSpPr>
          <p:cNvPr id="190535" name="AutoShape 151"/>
          <p:cNvSpPr>
            <a:spLocks/>
          </p:cNvSpPr>
          <p:nvPr/>
        </p:nvSpPr>
        <p:spPr bwMode="auto">
          <a:xfrm>
            <a:off x="7011294" y="5116711"/>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90536" name="AutoShape 152"/>
          <p:cNvSpPr>
            <a:spLocks/>
          </p:cNvSpPr>
          <p:nvPr/>
        </p:nvSpPr>
        <p:spPr bwMode="auto">
          <a:xfrm>
            <a:off x="7011294" y="6366867"/>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E</a:t>
            </a:r>
          </a:p>
        </p:txBody>
      </p:sp>
      <p:sp>
        <p:nvSpPr>
          <p:cNvPr id="190537" name="AutoShape 153"/>
          <p:cNvSpPr>
            <a:spLocks/>
          </p:cNvSpPr>
          <p:nvPr/>
        </p:nvSpPr>
        <p:spPr bwMode="auto">
          <a:xfrm>
            <a:off x="7011294" y="5786439"/>
            <a:ext cx="419695" cy="339328"/>
          </a:xfrm>
          <a:prstGeom prst="roundRect">
            <a:avLst>
              <a:gd name="adj" fmla="val 26157"/>
            </a:avLst>
          </a:prstGeom>
          <a:solidFill>
            <a:srgbClr val="3993C0"/>
          </a:solidFill>
          <a:ln w="254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700">
                <a:solidFill>
                  <a:schemeClr val="tx1"/>
                </a:solidFill>
                <a:latin typeface="Helvetica Neue" pitchFamily="-108" charset="0"/>
                <a:sym typeface="Helvetica Neue" pitchFamily="-108" charset="0"/>
              </a:rPr>
              <a:t>D</a:t>
            </a:r>
          </a:p>
        </p:txBody>
      </p:sp>
      <p:sp>
        <p:nvSpPr>
          <p:cNvPr id="190538" name="Line 154"/>
          <p:cNvSpPr>
            <a:spLocks noChangeShapeType="1"/>
          </p:cNvSpPr>
          <p:nvPr/>
        </p:nvSpPr>
        <p:spPr bwMode="auto">
          <a:xfrm rot="10800000" flipH="1">
            <a:off x="7202165" y="2923357"/>
            <a:ext cx="0" cy="333747"/>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539" name="Line 155"/>
          <p:cNvSpPr>
            <a:spLocks noChangeShapeType="1"/>
          </p:cNvSpPr>
          <p:nvPr/>
        </p:nvSpPr>
        <p:spPr bwMode="auto">
          <a:xfrm rot="10800000" flipH="1">
            <a:off x="7211095" y="3593085"/>
            <a:ext cx="0" cy="837159"/>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540" name="Line 156"/>
          <p:cNvSpPr>
            <a:spLocks noChangeShapeType="1"/>
          </p:cNvSpPr>
          <p:nvPr/>
        </p:nvSpPr>
        <p:spPr bwMode="auto">
          <a:xfrm rot="10800000" flipH="1">
            <a:off x="7220025" y="4762873"/>
            <a:ext cx="0" cy="352723"/>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541" name="Line 157"/>
          <p:cNvSpPr>
            <a:spLocks noChangeShapeType="1"/>
          </p:cNvSpPr>
          <p:nvPr/>
        </p:nvSpPr>
        <p:spPr bwMode="auto">
          <a:xfrm rot="10800000" flipH="1">
            <a:off x="7220025" y="5450459"/>
            <a:ext cx="0" cy="352723"/>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542" name="Line 158"/>
          <p:cNvSpPr>
            <a:spLocks noChangeShapeType="1"/>
          </p:cNvSpPr>
          <p:nvPr/>
        </p:nvSpPr>
        <p:spPr bwMode="auto">
          <a:xfrm rot="10800000" flipH="1">
            <a:off x="7228955" y="6138044"/>
            <a:ext cx="0" cy="252264"/>
          </a:xfrm>
          <a:prstGeom prst="line">
            <a:avLst/>
          </a:prstGeom>
          <a:noFill/>
          <a:ln w="381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546" name="AutoShape 162"/>
          <p:cNvSpPr>
            <a:spLocks/>
          </p:cNvSpPr>
          <p:nvPr/>
        </p:nvSpPr>
        <p:spPr bwMode="auto">
          <a:xfrm>
            <a:off x="8868669" y="1634133"/>
            <a:ext cx="580431" cy="437555"/>
          </a:xfrm>
          <a:prstGeom prst="roundRect">
            <a:avLst>
              <a:gd name="adj" fmla="val 20282"/>
            </a:avLst>
          </a:prstGeom>
          <a:solidFill>
            <a:srgbClr val="FDB20A"/>
          </a:solidFill>
          <a:ln w="381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800">
                <a:solidFill>
                  <a:schemeClr val="tx1"/>
                </a:solidFill>
                <a:latin typeface="Helvetica Neue" pitchFamily="-108" charset="0"/>
                <a:sym typeface="Helvetica Neue" pitchFamily="-108" charset="0"/>
              </a:rPr>
              <a:t>A</a:t>
            </a:r>
          </a:p>
        </p:txBody>
      </p:sp>
      <p:sp>
        <p:nvSpPr>
          <p:cNvPr id="190547" name="AutoShape 163"/>
          <p:cNvSpPr>
            <a:spLocks/>
          </p:cNvSpPr>
          <p:nvPr/>
        </p:nvSpPr>
        <p:spPr bwMode="auto">
          <a:xfrm>
            <a:off x="8181082" y="2643188"/>
            <a:ext cx="580431" cy="437555"/>
          </a:xfrm>
          <a:prstGeom prst="roundRect">
            <a:avLst>
              <a:gd name="adj" fmla="val 20282"/>
            </a:avLst>
          </a:prstGeom>
          <a:solidFill>
            <a:srgbClr val="FDB20A"/>
          </a:solidFill>
          <a:ln w="381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800">
                <a:solidFill>
                  <a:schemeClr val="tx1"/>
                </a:solidFill>
                <a:latin typeface="Helvetica Neue" pitchFamily="-108" charset="0"/>
                <a:sym typeface="Helvetica Neue" pitchFamily="-108" charset="0"/>
              </a:rPr>
              <a:t>B</a:t>
            </a:r>
          </a:p>
        </p:txBody>
      </p:sp>
      <p:sp>
        <p:nvSpPr>
          <p:cNvPr id="190548" name="AutoShape 164"/>
          <p:cNvSpPr>
            <a:spLocks/>
          </p:cNvSpPr>
          <p:nvPr/>
        </p:nvSpPr>
        <p:spPr bwMode="auto">
          <a:xfrm>
            <a:off x="9556254" y="2643188"/>
            <a:ext cx="580431" cy="437555"/>
          </a:xfrm>
          <a:prstGeom prst="roundRect">
            <a:avLst>
              <a:gd name="adj" fmla="val 20282"/>
            </a:avLst>
          </a:prstGeom>
          <a:solidFill>
            <a:srgbClr val="FDB20A"/>
          </a:solidFill>
          <a:ln w="381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800">
                <a:solidFill>
                  <a:schemeClr val="tx1"/>
                </a:solidFill>
                <a:latin typeface="Helvetica Neue" pitchFamily="-108" charset="0"/>
                <a:sym typeface="Helvetica Neue" pitchFamily="-108" charset="0"/>
              </a:rPr>
              <a:t>C</a:t>
            </a:r>
          </a:p>
        </p:txBody>
      </p:sp>
      <p:sp>
        <p:nvSpPr>
          <p:cNvPr id="190549" name="AutoShape 165"/>
          <p:cNvSpPr>
            <a:spLocks/>
          </p:cNvSpPr>
          <p:nvPr/>
        </p:nvSpPr>
        <p:spPr bwMode="auto">
          <a:xfrm>
            <a:off x="8868669" y="3643313"/>
            <a:ext cx="580431" cy="437555"/>
          </a:xfrm>
          <a:prstGeom prst="roundRect">
            <a:avLst>
              <a:gd name="adj" fmla="val 20282"/>
            </a:avLst>
          </a:prstGeom>
          <a:solidFill>
            <a:srgbClr val="FDB20A"/>
          </a:solidFill>
          <a:ln w="381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800">
                <a:solidFill>
                  <a:schemeClr val="tx1"/>
                </a:solidFill>
                <a:latin typeface="Helvetica Neue" pitchFamily="-108" charset="0"/>
                <a:sym typeface="Helvetica Neue" pitchFamily="-108" charset="0"/>
              </a:rPr>
              <a:t>D</a:t>
            </a:r>
          </a:p>
        </p:txBody>
      </p:sp>
      <p:sp>
        <p:nvSpPr>
          <p:cNvPr id="190550" name="AutoShape 166"/>
          <p:cNvSpPr>
            <a:spLocks/>
          </p:cNvSpPr>
          <p:nvPr/>
        </p:nvSpPr>
        <p:spPr bwMode="auto">
          <a:xfrm>
            <a:off x="8868669" y="4795243"/>
            <a:ext cx="580431" cy="437555"/>
          </a:xfrm>
          <a:prstGeom prst="roundRect">
            <a:avLst>
              <a:gd name="adj" fmla="val 20282"/>
            </a:avLst>
          </a:prstGeom>
          <a:solidFill>
            <a:srgbClr val="FDB20A"/>
          </a:solidFill>
          <a:ln w="38100">
            <a:solidFill>
              <a:schemeClr val="tx1"/>
            </a:solidFill>
            <a:miter lim="800000"/>
            <a:headEnd/>
            <a:tailEnd/>
          </a:ln>
        </p:spPr>
        <p:txBody>
          <a:bodyPr lIns="0" tIns="0" rIns="0" bIns="0" anchor="ct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800">
                <a:solidFill>
                  <a:schemeClr val="tx1"/>
                </a:solidFill>
                <a:latin typeface="Helvetica Neue" pitchFamily="-108" charset="0"/>
                <a:sym typeface="Helvetica Neue" pitchFamily="-108" charset="0"/>
              </a:rPr>
              <a:t>E</a:t>
            </a:r>
          </a:p>
        </p:txBody>
      </p:sp>
      <p:sp>
        <p:nvSpPr>
          <p:cNvPr id="190551" name="Line 2"/>
          <p:cNvSpPr>
            <a:spLocks noChangeShapeType="1"/>
          </p:cNvSpPr>
          <p:nvPr/>
        </p:nvSpPr>
        <p:spPr bwMode="auto">
          <a:xfrm rot="10800000" flipH="1">
            <a:off x="8774909" y="2786063"/>
            <a:ext cx="756791" cy="0"/>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sp>
        <p:nvSpPr>
          <p:cNvPr id="190552" name="Line 2"/>
          <p:cNvSpPr>
            <a:spLocks noChangeShapeType="1"/>
          </p:cNvSpPr>
          <p:nvPr/>
        </p:nvSpPr>
        <p:spPr bwMode="auto">
          <a:xfrm rot="10800000">
            <a:off x="8774906" y="2946797"/>
            <a:ext cx="769071" cy="0"/>
          </a:xfrm>
          <a:prstGeom prst="line">
            <a:avLst/>
          </a:prstGeom>
          <a:noFill/>
          <a:ln w="50800">
            <a:solidFill>
              <a:schemeClr val="tx1"/>
            </a:solidFill>
            <a:miter lim="800000"/>
            <a:headEnd type="triangle" w="med" len="med"/>
            <a:tailEnd/>
          </a:ln>
          <a:extLst>
            <a:ext uri="{909E8E84-426E-40DD-AFC4-6F175D3DCCD1}">
              <a14:hiddenFill xmlns:a14="http://schemas.microsoft.com/office/drawing/2010/main">
                <a:noFill/>
              </a14:hiddenFill>
            </a:ext>
          </a:extLst>
        </p:spPr>
        <p:txBody>
          <a:bodyPr lIns="0" tIns="0" rIns="0" bIns="0"/>
          <a:lstStyle/>
          <a:p>
            <a:pPr algn="ctr"/>
            <a:endParaRPr lang="nl-NL" sz="2400"/>
          </a:p>
        </p:txBody>
      </p:sp>
      <p:pic>
        <p:nvPicPr>
          <p:cNvPr id="50"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5"/>
          <a:stretch>
            <a:fillRect/>
          </a:stretch>
        </p:blipFill>
        <p:spPr>
          <a:xfrm>
            <a:off x="379377" y="290989"/>
            <a:ext cx="1121690" cy="1123594"/>
          </a:xfrm>
        </p:spPr>
      </p:pic>
      <p:sp>
        <p:nvSpPr>
          <p:cNvPr id="55" name="Rectangle 158"/>
          <p:cNvSpPr>
            <a:spLocks/>
          </p:cNvSpPr>
          <p:nvPr/>
        </p:nvSpPr>
        <p:spPr bwMode="auto">
          <a:xfrm>
            <a:off x="4781407" y="703645"/>
            <a:ext cx="71493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1</a:t>
            </a:r>
          </a:p>
        </p:txBody>
      </p:sp>
      <p:sp>
        <p:nvSpPr>
          <p:cNvPr id="56" name="Rectangle 159"/>
          <p:cNvSpPr>
            <a:spLocks/>
          </p:cNvSpPr>
          <p:nvPr/>
        </p:nvSpPr>
        <p:spPr bwMode="auto">
          <a:xfrm>
            <a:off x="5808321" y="703645"/>
            <a:ext cx="714939" cy="200055"/>
          </a:xfrm>
          <a:prstGeom prst="rect">
            <a:avLst/>
          </a:prstGeom>
          <a:noFill/>
          <a:ln>
            <a:noFill/>
          </a:ln>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2</a:t>
            </a:r>
          </a:p>
        </p:txBody>
      </p:sp>
      <p:sp>
        <p:nvSpPr>
          <p:cNvPr id="57" name="Rectangle 160"/>
          <p:cNvSpPr>
            <a:spLocks/>
          </p:cNvSpPr>
          <p:nvPr/>
        </p:nvSpPr>
        <p:spPr bwMode="auto">
          <a:xfrm>
            <a:off x="6835235" y="703645"/>
            <a:ext cx="71493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3</a:t>
            </a:r>
          </a:p>
        </p:txBody>
      </p:sp>
      <p:sp>
        <p:nvSpPr>
          <p:cNvPr id="58" name="Rectangle 158"/>
          <p:cNvSpPr>
            <a:spLocks/>
          </p:cNvSpPr>
          <p:nvPr/>
        </p:nvSpPr>
        <p:spPr bwMode="auto">
          <a:xfrm>
            <a:off x="4933807" y="856045"/>
            <a:ext cx="71493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1</a:t>
            </a:r>
          </a:p>
        </p:txBody>
      </p:sp>
      <p:sp>
        <p:nvSpPr>
          <p:cNvPr id="59" name="Rectangle 159"/>
          <p:cNvSpPr>
            <a:spLocks/>
          </p:cNvSpPr>
          <p:nvPr/>
        </p:nvSpPr>
        <p:spPr bwMode="auto">
          <a:xfrm>
            <a:off x="5960721" y="856045"/>
            <a:ext cx="714939" cy="200055"/>
          </a:xfrm>
          <a:prstGeom prst="rect">
            <a:avLst/>
          </a:prstGeom>
          <a:noFill/>
          <a:ln>
            <a:noFill/>
          </a:ln>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2</a:t>
            </a:r>
          </a:p>
        </p:txBody>
      </p:sp>
      <p:sp>
        <p:nvSpPr>
          <p:cNvPr id="60" name="Rectangle 160"/>
          <p:cNvSpPr>
            <a:spLocks/>
          </p:cNvSpPr>
          <p:nvPr/>
        </p:nvSpPr>
        <p:spPr bwMode="auto">
          <a:xfrm>
            <a:off x="6987635" y="856045"/>
            <a:ext cx="71493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4000">
                <a:solidFill>
                  <a:srgbClr val="000000"/>
                </a:solidFill>
                <a:latin typeface="Gill Sans" pitchFamily="-108" charset="0"/>
                <a:ea typeface="ヒラギノ角ゴ ProN W3" pitchFamily="-108" charset="-128"/>
                <a:sym typeface="Gill Sans" pitchFamily="-108" charset="0"/>
              </a:defRPr>
            </a:lvl1pPr>
            <a:lvl2pPr marL="37931725" indent="-37474525" eaLnBrk="0" hangingPunct="0">
              <a:defRPr sz="4000">
                <a:solidFill>
                  <a:srgbClr val="000000"/>
                </a:solidFill>
                <a:latin typeface="Gill Sans" pitchFamily="-108" charset="0"/>
                <a:ea typeface="ヒラギノ角ゴ ProN W3" pitchFamily="-108" charset="-128"/>
                <a:sym typeface="Gill Sans" pitchFamily="-108" charset="0"/>
              </a:defRPr>
            </a:lvl2pPr>
            <a:lvl3pPr eaLnBrk="0" hangingPunct="0">
              <a:defRPr sz="4000">
                <a:solidFill>
                  <a:srgbClr val="000000"/>
                </a:solidFill>
                <a:latin typeface="Gill Sans" pitchFamily="-108" charset="0"/>
                <a:ea typeface="ヒラギノ角ゴ ProN W3" pitchFamily="-108" charset="-128"/>
                <a:sym typeface="Gill Sans" pitchFamily="-108" charset="0"/>
              </a:defRPr>
            </a:lvl3pPr>
            <a:lvl4pPr eaLnBrk="0" hangingPunct="0">
              <a:defRPr sz="4000">
                <a:solidFill>
                  <a:srgbClr val="000000"/>
                </a:solidFill>
                <a:latin typeface="Gill Sans" pitchFamily="-108" charset="0"/>
                <a:ea typeface="ヒラギノ角ゴ ProN W3" pitchFamily="-108" charset="-128"/>
                <a:sym typeface="Gill Sans" pitchFamily="-108" charset="0"/>
              </a:defRPr>
            </a:lvl4pPr>
            <a:lvl5pPr eaLnBrk="0" hangingPunct="0">
              <a:defRPr sz="4000">
                <a:solidFill>
                  <a:srgbClr val="000000"/>
                </a:solidFill>
                <a:latin typeface="Gill Sans" pitchFamily="-108" charset="0"/>
                <a:ea typeface="ヒラギノ角ゴ ProN W3" pitchFamily="-108" charset="-128"/>
                <a:sym typeface="Gill Sans" pitchFamily="-108" charset="0"/>
              </a:defRPr>
            </a:lvl5pPr>
            <a:lvl6pPr marL="4572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6pPr>
            <a:lvl7pPr marL="9144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7pPr>
            <a:lvl8pPr marL="13716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8pPr>
            <a:lvl9pPr marL="1828800" eaLnBrk="0" fontAlgn="base" hangingPunct="0">
              <a:spcBef>
                <a:spcPct val="0"/>
              </a:spcBef>
              <a:spcAft>
                <a:spcPct val="0"/>
              </a:spcAft>
              <a:defRPr sz="4000">
                <a:solidFill>
                  <a:srgbClr val="000000"/>
                </a:solidFill>
                <a:latin typeface="Gill Sans" pitchFamily="-108" charset="0"/>
                <a:ea typeface="ヒラギノ角ゴ ProN W3" pitchFamily="-108" charset="-128"/>
                <a:sym typeface="Gill Sans" pitchFamily="-108" charset="0"/>
              </a:defRPr>
            </a:lvl9pPr>
          </a:lstStyle>
          <a:p>
            <a:pPr algn="ctr" eaLnBrk="1" hangingPunct="1"/>
            <a:r>
              <a:rPr lang="en-US" altLang="nl-NL" sz="1300" i="1" dirty="0" smtClean="0">
                <a:solidFill>
                  <a:srgbClr val="4D4D4D"/>
                </a:solidFill>
                <a:latin typeface="Helvetica Neue" pitchFamily="-108" charset="0"/>
                <a:sym typeface="Helvetica Neue" pitchFamily="-108" charset="0"/>
              </a:rPr>
              <a:t>Student </a:t>
            </a:r>
            <a:r>
              <a:rPr lang="en-US" altLang="nl-NL" sz="1300" i="1" dirty="0">
                <a:solidFill>
                  <a:srgbClr val="4D4D4D"/>
                </a:solidFill>
                <a:latin typeface="Helvetica Neue" pitchFamily="-108" charset="0"/>
                <a:sym typeface="Helvetica Neue" pitchFamily="-108" charset="0"/>
              </a:rPr>
              <a:t>3</a:t>
            </a:r>
          </a:p>
        </p:txBody>
      </p:sp>
    </p:spTree>
    <p:extLst>
      <p:ext uri="{BB962C8B-B14F-4D97-AF65-F5344CB8AC3E}">
        <p14:creationId xmlns:p14="http://schemas.microsoft.com/office/powerpoint/2010/main" val="3286576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2"/>
          <a:stretch>
            <a:fillRect/>
          </a:stretch>
        </p:blipFill>
        <p:spPr>
          <a:xfrm>
            <a:off x="4951063" y="-3768531"/>
            <a:ext cx="9528874" cy="9400847"/>
          </a:xfrm>
          <a:prstGeom prst="rect">
            <a:avLst/>
          </a:prstGeom>
        </p:spPr>
      </p:pic>
      <p:sp>
        <p:nvSpPr>
          <p:cNvPr id="124" name="Slide Number Placeholder 3"/>
          <p:cNvSpPr>
            <a:spLocks noGrp="1"/>
          </p:cNvSpPr>
          <p:nvPr>
            <p:ph type="sldNum" sz="quarter" idx="4294967295"/>
          </p:nvPr>
        </p:nvSpPr>
        <p:spPr>
          <a:xfrm>
            <a:off x="1007534" y="6083300"/>
            <a:ext cx="6144684" cy="162984"/>
          </a:xfrm>
          <a:prstGeom prst="rect">
            <a:avLst/>
          </a:prstGeom>
        </p:spPr>
        <p:txBody>
          <a:bodyPr/>
          <a:lstStyle>
            <a:lvl1pPr eaLnBrk="0" hangingPunct="0">
              <a:defRPr sz="2800">
                <a:solidFill>
                  <a:srgbClr val="000000"/>
                </a:solidFill>
                <a:latin typeface="Gill Sans" pitchFamily="-108" charset="0"/>
                <a:ea typeface="ヒラギノ角ゴ ProN W3" pitchFamily="-108" charset="-128"/>
                <a:sym typeface="Gill Sans" pitchFamily="-108" charset="0"/>
              </a:defRPr>
            </a:lvl1pPr>
            <a:lvl2pPr marL="26669129" indent="-26347680" eaLnBrk="0" hangingPunct="0">
              <a:defRPr sz="2800">
                <a:solidFill>
                  <a:srgbClr val="000000"/>
                </a:solidFill>
                <a:latin typeface="Gill Sans" pitchFamily="-108" charset="0"/>
                <a:ea typeface="ヒラギノ角ゴ ProN W3" pitchFamily="-108" charset="-128"/>
                <a:sym typeface="Gill Sans" pitchFamily="-108" charset="0"/>
              </a:defRPr>
            </a:lvl2pPr>
            <a:lvl3pPr eaLnBrk="0" hangingPunct="0">
              <a:defRPr sz="2800">
                <a:solidFill>
                  <a:srgbClr val="000000"/>
                </a:solidFill>
                <a:latin typeface="Gill Sans" pitchFamily="-108" charset="0"/>
                <a:ea typeface="ヒラギノ角ゴ ProN W3" pitchFamily="-108" charset="-128"/>
                <a:sym typeface="Gill Sans" pitchFamily="-108" charset="0"/>
              </a:defRPr>
            </a:lvl3pPr>
            <a:lvl4pPr eaLnBrk="0" hangingPunct="0">
              <a:defRPr sz="2800">
                <a:solidFill>
                  <a:srgbClr val="000000"/>
                </a:solidFill>
                <a:latin typeface="Gill Sans" pitchFamily="-108" charset="0"/>
                <a:ea typeface="ヒラギノ角ゴ ProN W3" pitchFamily="-108" charset="-128"/>
                <a:sym typeface="Gill Sans" pitchFamily="-108" charset="0"/>
              </a:defRPr>
            </a:lvl4pPr>
            <a:lvl5pPr eaLnBrk="0" hangingPunct="0">
              <a:defRPr sz="2800">
                <a:solidFill>
                  <a:srgbClr val="000000"/>
                </a:solidFill>
                <a:latin typeface="Gill Sans" pitchFamily="-108" charset="0"/>
                <a:ea typeface="ヒラギノ角ゴ ProN W3" pitchFamily="-108" charset="-128"/>
                <a:sym typeface="Gill Sans" pitchFamily="-108" charset="0"/>
              </a:defRPr>
            </a:lvl5pPr>
            <a:lvl6pPr marL="321449"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6pPr>
            <a:lvl7pPr marL="642899"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7pPr>
            <a:lvl8pPr marL="964348"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8pPr>
            <a:lvl9pPr marL="1285797" eaLnBrk="0" fontAlgn="base" hangingPunct="0">
              <a:spcBef>
                <a:spcPct val="0"/>
              </a:spcBef>
              <a:spcAft>
                <a:spcPct val="0"/>
              </a:spcAft>
              <a:defRPr sz="2800">
                <a:solidFill>
                  <a:srgbClr val="000000"/>
                </a:solidFill>
                <a:latin typeface="Gill Sans" pitchFamily="-108" charset="0"/>
                <a:ea typeface="ヒラギノ角ゴ ProN W3" pitchFamily="-108" charset="-128"/>
                <a:sym typeface="Gill Sans" pitchFamily="-108" charset="0"/>
              </a:defRPr>
            </a:lvl9pPr>
          </a:lstStyle>
          <a:p>
            <a:pPr eaLnBrk="1" hangingPunct="1"/>
            <a:fld id="{00559472-89EA-4B35-A495-364AC384A62A}" type="slidenum">
              <a:rPr lang="en-US" altLang="nl-NL" sz="1400">
                <a:solidFill>
                  <a:schemeClr val="tx1"/>
                </a:solidFill>
                <a:latin typeface="Helvetica Neue Light" pitchFamily="-108" charset="0"/>
                <a:sym typeface="Helvetica Neue Light" pitchFamily="-108" charset="0"/>
              </a:rPr>
              <a:pPr eaLnBrk="1" hangingPunct="1"/>
              <a:t>19</a:t>
            </a:fld>
            <a:endParaRPr lang="en-US" altLang="nl-NL" sz="1400">
              <a:solidFill>
                <a:schemeClr val="tx1"/>
              </a:solidFill>
              <a:latin typeface="Helvetica Neue Light" pitchFamily="-108" charset="0"/>
              <a:sym typeface="Helvetica Neue Light" pitchFamily="-108" charset="0"/>
            </a:endParaRPr>
          </a:p>
        </p:txBody>
      </p:sp>
      <p:graphicFrame>
        <p:nvGraphicFramePr>
          <p:cNvPr id="23553" name="Group 1"/>
          <p:cNvGraphicFramePr>
            <a:graphicFrameLocks noGrp="1"/>
          </p:cNvGraphicFramePr>
          <p:nvPr/>
        </p:nvGraphicFramePr>
        <p:xfrm>
          <a:off x="1827611" y="852786"/>
          <a:ext cx="2160984" cy="5844482"/>
        </p:xfrm>
        <a:graphic>
          <a:graphicData uri="http://schemas.openxmlformats.org/drawingml/2006/table">
            <a:tbl>
              <a:tblPr/>
              <a:tblGrid>
                <a:gridCol w="1080492">
                  <a:extLst>
                    <a:ext uri="{9D8B030D-6E8A-4147-A177-3AD203B41FA5}">
                      <a16:colId xmlns:a16="http://schemas.microsoft.com/office/drawing/2014/main" val="20000"/>
                    </a:ext>
                  </a:extLst>
                </a:gridCol>
                <a:gridCol w="1080492">
                  <a:extLst>
                    <a:ext uri="{9D8B030D-6E8A-4147-A177-3AD203B41FA5}">
                      <a16:colId xmlns:a16="http://schemas.microsoft.com/office/drawing/2014/main" val="20001"/>
                    </a:ext>
                  </a:extLst>
                </a:gridCol>
              </a:tblGrid>
              <a:tr h="392907">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smtClean="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rPr>
                        <a:t>Student</a:t>
                      </a:r>
                      <a:endParaRPr kumimoji="0" lang="en-US" sz="1500" b="0" i="0" u="none" strike="noStrike" cap="none" normalizeH="0" baseline="0" dirty="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endParaRP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cap="flat">
                      <a:noFill/>
                    </a:lnB>
                    <a:lnTlToBr>
                      <a:noFill/>
                    </a:lnTlToBr>
                    <a:lnBlToTr>
                      <a:noFill/>
                    </a:lnBlToTr>
                    <a:solidFill>
                      <a:srgbClr val="525252"/>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smtClean="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rPr>
                        <a:t>Cursus</a:t>
                      </a:r>
                      <a:endParaRPr kumimoji="0" lang="en-US" sz="1500" b="0" i="0" u="none" strike="noStrike" cap="none" normalizeH="0" baseline="0" dirty="0">
                        <a:ln>
                          <a:noFill/>
                        </a:ln>
                        <a:solidFill>
                          <a:srgbClr val="FFFFFF"/>
                        </a:solidFill>
                        <a:effectLst/>
                        <a:latin typeface="Helvetica Neue Medium" pitchFamily="-1" charset="0"/>
                        <a:ea typeface="Helvetica Neue Medium" pitchFamily="-1" charset="0"/>
                        <a:cs typeface="Helvetica Neue Medium" pitchFamily="-1" charset="0"/>
                        <a:sym typeface="Helvetica Neue Medium" pitchFamily="-1" charset="0"/>
                      </a:endParaRP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cap="flat">
                      <a:noFill/>
                    </a:lnB>
                    <a:lnTlToBr>
                      <a:noFill/>
                    </a:lnTlToBr>
                    <a:lnBlToTr>
                      <a:noFill/>
                    </a:lnBlToTr>
                    <a:solidFill>
                      <a:srgbClr val="525252"/>
                    </a:solidFill>
                  </a:tcPr>
                </a:tc>
                <a:extLst>
                  <a:ext uri="{0D108BD9-81ED-4DB2-BD59-A6C34878D82A}">
                    <a16:rowId xmlns:a16="http://schemas.microsoft.com/office/drawing/2014/main" val="10000"/>
                  </a:ext>
                </a:extLst>
              </a:tr>
              <a:tr h="294680">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1"/>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2"/>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3"/>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4"/>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A</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5"/>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6"/>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7"/>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B</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8"/>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09"/>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0"/>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2</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1"/>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C</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2"/>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3"/>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1</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4"/>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D</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cap="flat">
                      <a:noFill/>
                    </a:lnB>
                    <a:lnTlToBr>
                      <a:noFill/>
                    </a:lnTlToBr>
                    <a:lnBlToTr>
                      <a:noFill/>
                    </a:lnBlToTr>
                    <a:noFill/>
                  </a:tcPr>
                </a:tc>
                <a:extLst>
                  <a:ext uri="{0D108BD9-81ED-4DB2-BD59-A6C34878D82A}">
                    <a16:rowId xmlns:a16="http://schemas.microsoft.com/office/drawing/2014/main" val="10015"/>
                  </a:ext>
                </a:extLst>
              </a:tr>
              <a:tr h="343793">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a:ln>
                            <a:noFill/>
                          </a:ln>
                          <a:solidFill>
                            <a:schemeClr val="tx1"/>
                          </a:solidFill>
                          <a:effectLst/>
                          <a:latin typeface="Helvetica Neue" pitchFamily="-1" charset="0"/>
                          <a:ea typeface="Helvetica Neue" pitchFamily="-1" charset="0"/>
                          <a:cs typeface="Helvetica Neue" pitchFamily="-1" charset="0"/>
                          <a:sym typeface="Helvetica Neue" pitchFamily="-1" charset="0"/>
                        </a:rPr>
                        <a:t>3</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Helvetica Neue Light" pitchFamily="-1" charset="0"/>
                        <a:buNone/>
                        <a:tabLst>
                          <a:tab pos="1168400" algn="l"/>
                        </a:tabLst>
                      </a:pPr>
                      <a:r>
                        <a:rPr kumimoji="0" lang="en-US" sz="1500" b="0" i="0" u="none" strike="noStrike" cap="none" normalizeH="0" baseline="0" dirty="0">
                          <a:ln>
                            <a:noFill/>
                          </a:ln>
                          <a:solidFill>
                            <a:schemeClr val="tx1"/>
                          </a:solidFill>
                          <a:effectLst/>
                          <a:latin typeface="Helvetica Neue" pitchFamily="-1" charset="0"/>
                          <a:ea typeface="Helvetica Neue" pitchFamily="-1" charset="0"/>
                          <a:cs typeface="Helvetica Neue" pitchFamily="-1" charset="0"/>
                          <a:sym typeface="Helvetica Neue" pitchFamily="-1" charset="0"/>
                        </a:rPr>
                        <a:t>E</a:t>
                      </a:r>
                    </a:p>
                  </a:txBody>
                  <a:tcPr marL="26789" marR="26789" marT="26789" marB="26789"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bl>
          </a:graphicData>
        </a:graphic>
      </p:graphicFrame>
      <p:pic>
        <p:nvPicPr>
          <p:cNvPr id="4"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3"/>
          <a:stretch>
            <a:fillRect/>
          </a:stretch>
        </p:blipFill>
        <p:spPr>
          <a:xfrm>
            <a:off x="379377" y="290989"/>
            <a:ext cx="1121690" cy="1123594"/>
          </a:xfrm>
        </p:spPr>
      </p:pic>
      <p:sp>
        <p:nvSpPr>
          <p:cNvPr id="2" name="Rechthoek 1"/>
          <p:cNvSpPr/>
          <p:nvPr/>
        </p:nvSpPr>
        <p:spPr>
          <a:xfrm>
            <a:off x="6939521" y="1143727"/>
            <a:ext cx="3684936" cy="4524315"/>
          </a:xfrm>
          <a:prstGeom prst="rect">
            <a:avLst/>
          </a:prstGeom>
        </p:spPr>
        <p:txBody>
          <a:bodyPr wrap="square">
            <a:spAutoFit/>
          </a:bodyPr>
          <a:lstStyle/>
          <a:p>
            <a:r>
              <a:rPr lang="nl-NL" dirty="0"/>
              <a:t>1-1-2021;Student 1;Cursus A</a:t>
            </a:r>
          </a:p>
          <a:p>
            <a:r>
              <a:rPr lang="nl-NL" dirty="0"/>
              <a:t>2-1-2021;Student 2;Cursus A</a:t>
            </a:r>
          </a:p>
          <a:p>
            <a:r>
              <a:rPr lang="nl-NL" dirty="0"/>
              <a:t>3-1-2021;Student 1;Cursus B</a:t>
            </a:r>
          </a:p>
          <a:p>
            <a:r>
              <a:rPr lang="nl-NL" dirty="0"/>
              <a:t>4-1-2021;Student 1;Cursus C</a:t>
            </a:r>
          </a:p>
          <a:p>
            <a:r>
              <a:rPr lang="nl-NL" dirty="0"/>
              <a:t>5-1-2021;Student 3;Cursus A</a:t>
            </a:r>
          </a:p>
          <a:p>
            <a:r>
              <a:rPr lang="nl-NL" dirty="0"/>
              <a:t>6-1-2021;Student 2;Cursus C</a:t>
            </a:r>
          </a:p>
          <a:p>
            <a:r>
              <a:rPr lang="nl-NL" dirty="0"/>
              <a:t>7-1-2021;Student 3;Cursus B</a:t>
            </a:r>
          </a:p>
          <a:p>
            <a:r>
              <a:rPr lang="nl-NL" dirty="0"/>
              <a:t>8-1-2021;Student 2;Cursus B</a:t>
            </a:r>
          </a:p>
          <a:p>
            <a:r>
              <a:rPr lang="nl-NL" dirty="0"/>
              <a:t>9-1-2021;Student 1;Cursus D</a:t>
            </a:r>
          </a:p>
          <a:p>
            <a:r>
              <a:rPr lang="nl-NL" dirty="0"/>
              <a:t>10-1-2021;Student 2;Cursus D</a:t>
            </a:r>
          </a:p>
          <a:p>
            <a:r>
              <a:rPr lang="nl-NL" dirty="0"/>
              <a:t>11-1-2021;Student 2;Cursus E</a:t>
            </a:r>
          </a:p>
          <a:p>
            <a:r>
              <a:rPr lang="nl-NL" dirty="0"/>
              <a:t>12-1-2021;Student 3;Cursus C</a:t>
            </a:r>
          </a:p>
          <a:p>
            <a:r>
              <a:rPr lang="nl-NL" dirty="0"/>
              <a:t>13-1-2021;Student 3;Cursus D</a:t>
            </a:r>
          </a:p>
          <a:p>
            <a:r>
              <a:rPr lang="nl-NL" dirty="0"/>
              <a:t>14-1-2021;Student 1;Cursus E</a:t>
            </a:r>
          </a:p>
          <a:p>
            <a:r>
              <a:rPr lang="nl-NL" dirty="0"/>
              <a:t>15-1-2021;Student 3;Cursus D</a:t>
            </a:r>
          </a:p>
          <a:p>
            <a:r>
              <a:rPr lang="nl-NL" dirty="0"/>
              <a:t>16-1-2021;Student 3;Cursus E</a:t>
            </a:r>
          </a:p>
        </p:txBody>
      </p:sp>
      <p:sp>
        <p:nvSpPr>
          <p:cNvPr id="5" name="Pijl-rechts 4"/>
          <p:cNvSpPr/>
          <p:nvPr/>
        </p:nvSpPr>
        <p:spPr>
          <a:xfrm>
            <a:off x="4576177" y="2989943"/>
            <a:ext cx="1988458" cy="1262743"/>
          </a:xfrm>
          <a:prstGeom prst="rightArrow">
            <a:avLst/>
          </a:prstGeom>
          <a:solidFill>
            <a:srgbClr val="EA5B0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4"/>
          <a:srcRect b="11219"/>
          <a:stretch/>
        </p:blipFill>
        <p:spPr>
          <a:xfrm>
            <a:off x="8610600" y="5689055"/>
            <a:ext cx="3171039" cy="667295"/>
          </a:xfrm>
          <a:prstGeom prst="rect">
            <a:avLst/>
          </a:prstGeom>
        </p:spPr>
      </p:pic>
      <p:pic>
        <p:nvPicPr>
          <p:cNvPr id="9" name="Picture 2" descr="https://www.academictransfer.com/media/derivatives/logos/ou-nl-wide/4ed186e7f681ab9d54efa2c858af73db.pn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430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7AAC83D-CFDD-4D52-9820-F6B002A0FDA5}"/>
              </a:ext>
            </a:extLst>
          </p:cNvPr>
          <p:cNvPicPr>
            <a:picLocks noChangeAspect="1"/>
          </p:cNvPicPr>
          <p:nvPr/>
        </p:nvPicPr>
        <p:blipFill>
          <a:blip r:embed="rId3"/>
          <a:stretch>
            <a:fillRect/>
          </a:stretch>
        </p:blipFill>
        <p:spPr>
          <a:xfrm>
            <a:off x="1336794" y="263580"/>
            <a:ext cx="4584179" cy="6417851"/>
          </a:xfrm>
          <a:prstGeom prst="rect">
            <a:avLst/>
          </a:prstGeom>
        </p:spPr>
      </p:pic>
      <p:sp>
        <p:nvSpPr>
          <p:cNvPr id="2" name="Titel 1">
            <a:extLst>
              <a:ext uri="{FF2B5EF4-FFF2-40B4-BE49-F238E27FC236}">
                <a16:creationId xmlns:a16="http://schemas.microsoft.com/office/drawing/2014/main" id="{906DCB2C-F652-6043-B686-660B941EBAC8}"/>
              </a:ext>
            </a:extLst>
          </p:cNvPr>
          <p:cNvSpPr>
            <a:spLocks noGrp="1"/>
          </p:cNvSpPr>
          <p:nvPr>
            <p:ph type="title"/>
          </p:nvPr>
        </p:nvSpPr>
        <p:spPr>
          <a:xfrm>
            <a:off x="6271029" y="2544116"/>
            <a:ext cx="4206956" cy="945649"/>
          </a:xfrm>
        </p:spPr>
        <p:txBody>
          <a:bodyPr>
            <a:normAutofit fontScale="90000"/>
          </a:bodyPr>
          <a:lstStyle/>
          <a:p>
            <a:r>
              <a:rPr lang="en-US" sz="2800" dirty="0">
                <a:solidFill>
                  <a:srgbClr val="43A5DB"/>
                </a:solidFill>
                <a:latin typeface="Montserrat Medium" pitchFamily="2" charset="77"/>
              </a:rPr>
              <a:t>W</a:t>
            </a:r>
            <a:r>
              <a:rPr lang="nl-NL" sz="2800" dirty="0">
                <a:solidFill>
                  <a:srgbClr val="43A5DB"/>
                </a:solidFill>
                <a:latin typeface="Montserrat Medium" pitchFamily="2" charset="77"/>
              </a:rPr>
              <a:t>at </a:t>
            </a:r>
            <a:r>
              <a:rPr lang="nl-NL" sz="2800" dirty="0" smtClean="0">
                <a:solidFill>
                  <a:srgbClr val="43A5DB"/>
                </a:solidFill>
                <a:latin typeface="Montserrat Medium" pitchFamily="2" charset="77"/>
              </a:rPr>
              <a:t>betekend  procesmining voor het onderwijs? </a:t>
            </a:r>
            <a:endParaRPr lang="nl-NL" sz="2800" dirty="0">
              <a:solidFill>
                <a:srgbClr val="E05F30"/>
              </a:solidFill>
              <a:latin typeface="Montserrat Medium" pitchFamily="2" charset="77"/>
            </a:endParaRPr>
          </a:p>
        </p:txBody>
      </p:sp>
      <p:pic>
        <p:nvPicPr>
          <p:cNvPr id="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4"/>
          <a:stretch>
            <a:fillRect/>
          </a:stretch>
        </p:blipFill>
        <p:spPr>
          <a:xfrm>
            <a:off x="249383" y="176569"/>
            <a:ext cx="1647873" cy="1650670"/>
          </a:xfrm>
        </p:spPr>
      </p:pic>
      <p:sp>
        <p:nvSpPr>
          <p:cNvPr id="4" name="Tijdelijke aanduiding voor dianummer 3">
            <a:extLst>
              <a:ext uri="{FF2B5EF4-FFF2-40B4-BE49-F238E27FC236}">
                <a16:creationId xmlns:a16="http://schemas.microsoft.com/office/drawing/2014/main" id="{FCDDAC5F-D600-B940-8FB7-33BFF615A94D}"/>
              </a:ext>
            </a:extLst>
          </p:cNvPr>
          <p:cNvSpPr>
            <a:spLocks noGrp="1"/>
          </p:cNvSpPr>
          <p:nvPr>
            <p:ph type="sldNum" sz="quarter" idx="12"/>
          </p:nvPr>
        </p:nvSpPr>
        <p:spPr/>
        <p:txBody>
          <a:bodyPr/>
          <a:lstStyle/>
          <a:p>
            <a:fld id="{AAA66DD6-215E-C146-902A-C6D08339E34D}" type="slidenum">
              <a:rPr lang="nl-NL" smtClean="0"/>
              <a:t>2</a:t>
            </a:fld>
            <a:endParaRPr lang="nl-NL"/>
          </a:p>
        </p:txBody>
      </p:sp>
      <p:pic>
        <p:nvPicPr>
          <p:cNvPr id="17" name="Afbeelding 1">
            <a:extLst>
              <a:ext uri="{FF2B5EF4-FFF2-40B4-BE49-F238E27FC236}">
                <a16:creationId xmlns:a16="http://schemas.microsoft.com/office/drawing/2014/main" id="{7E6FF22F-76FC-4A82-9E8D-EE13B414AED4}"/>
              </a:ext>
            </a:extLst>
          </p:cNvPr>
          <p:cNvPicPr>
            <a:picLocks noChangeAspect="1"/>
          </p:cNvPicPr>
          <p:nvPr/>
        </p:nvPicPr>
        <p:blipFill rotWithShape="1">
          <a:blip r:embed="rId5"/>
          <a:srcRect b="11219"/>
          <a:stretch/>
        </p:blipFill>
        <p:spPr>
          <a:xfrm>
            <a:off x="8610600" y="5689055"/>
            <a:ext cx="3171039" cy="667295"/>
          </a:xfrm>
          <a:prstGeom prst="rect">
            <a:avLst/>
          </a:prstGeom>
        </p:spPr>
      </p:pic>
      <p:pic>
        <p:nvPicPr>
          <p:cNvPr id="7" name="Picture 2" descr="https://www.academictransfer.com/media/derivatives/logos/ou-nl-wide/4ed186e7f681ab9d54efa2c858af73db.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2943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Afbeelding 50"/>
          <p:cNvPicPr>
            <a:picLocks noChangeAspect="1"/>
          </p:cNvPicPr>
          <p:nvPr/>
        </p:nvPicPr>
        <p:blipFill>
          <a:blip r:embed="rId2"/>
          <a:stretch>
            <a:fillRect/>
          </a:stretch>
        </p:blipFill>
        <p:spPr>
          <a:xfrm>
            <a:off x="4951063" y="-3768531"/>
            <a:ext cx="9528874" cy="9400847"/>
          </a:xfrm>
          <a:prstGeom prst="rect">
            <a:avLst/>
          </a:prstGeom>
        </p:spPr>
      </p:pic>
      <p:pic>
        <p:nvPicPr>
          <p:cNvPr id="1026" name="Picture 2" descr="https://www.academictransfer.com/media/derivatives/logos/ou-nl-wide/4ed186e7f681ab9d54efa2c858af73db.p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74597" y="2608861"/>
            <a:ext cx="4667250" cy="1543051"/>
          </a:xfrm>
          <a:prstGeom prst="rect">
            <a:avLst/>
          </a:prstGeom>
          <a:noFill/>
          <a:extLst>
            <a:ext uri="{909E8E84-426E-40DD-AFC4-6F175D3DCCD1}">
              <a14:hiddenFill xmlns:a14="http://schemas.microsoft.com/office/drawing/2010/main">
                <a:solidFill>
                  <a:srgbClr val="FFFFFF"/>
                </a:solidFill>
              </a14:hiddenFill>
            </a:ext>
          </a:extLst>
        </p:spPr>
      </p:pic>
      <p:sp>
        <p:nvSpPr>
          <p:cNvPr id="61"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smtClean="0">
                <a:solidFill>
                  <a:srgbClr val="43A5DB"/>
                </a:solidFill>
                <a:latin typeface="Montserrat Medium" pitchFamily="2" charset="77"/>
              </a:rPr>
              <a:t>Uitwerking </a:t>
            </a:r>
            <a:r>
              <a:rPr lang="nl-NL" sz="2800" dirty="0" smtClean="0">
                <a:solidFill>
                  <a:srgbClr val="43A5DB"/>
                </a:solidFill>
                <a:latin typeface="Montserrat Medium" pitchFamily="2" charset="77"/>
              </a:rPr>
              <a:t>strategie (Praktijk)</a:t>
            </a:r>
            <a:endParaRPr lang="nl-NL" sz="2800" dirty="0">
              <a:solidFill>
                <a:srgbClr val="E05F30"/>
              </a:solidFill>
              <a:latin typeface="Montserrat Medium" pitchFamily="2" charset="77"/>
            </a:endParaRPr>
          </a:p>
        </p:txBody>
      </p:sp>
      <p:pic>
        <p:nvPicPr>
          <p:cNvPr id="62"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4"/>
          <a:stretch>
            <a:fillRect/>
          </a:stretch>
        </p:blipFill>
        <p:spPr>
          <a:xfrm>
            <a:off x="249383" y="176569"/>
            <a:ext cx="1647873" cy="1650670"/>
          </a:xfrm>
        </p:spPr>
      </p:pic>
      <p:sp>
        <p:nvSpPr>
          <p:cNvPr id="63"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spTree>
    <p:extLst>
      <p:ext uri="{BB962C8B-B14F-4D97-AF65-F5344CB8AC3E}">
        <p14:creationId xmlns:p14="http://schemas.microsoft.com/office/powerpoint/2010/main" val="21511960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hoek 16"/>
          <p:cNvSpPr/>
          <p:nvPr/>
        </p:nvSpPr>
        <p:spPr>
          <a:xfrm>
            <a:off x="0" y="1"/>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grpSp>
        <p:nvGrpSpPr>
          <p:cNvPr id="13" name="Groep 12"/>
          <p:cNvGrpSpPr/>
          <p:nvPr/>
        </p:nvGrpSpPr>
        <p:grpSpPr>
          <a:xfrm>
            <a:off x="2975654" y="2427898"/>
            <a:ext cx="6070945" cy="2736862"/>
            <a:chOff x="2195736" y="1122879"/>
            <a:chExt cx="4553209" cy="2052647"/>
          </a:xfrm>
        </p:grpSpPr>
        <p:sp>
          <p:nvSpPr>
            <p:cNvPr id="19" name="Tekstvak 18"/>
            <p:cNvSpPr txBox="1"/>
            <p:nvPr/>
          </p:nvSpPr>
          <p:spPr>
            <a:xfrm>
              <a:off x="2195736" y="1925930"/>
              <a:ext cx="1256594" cy="561596"/>
            </a:xfrm>
            <a:prstGeom prst="rect">
              <a:avLst/>
            </a:prstGeom>
            <a:noFill/>
          </p:spPr>
          <p:txBody>
            <a:bodyPr wrap="none" rtlCol="0">
              <a:spAutoFit/>
            </a:bodyPr>
            <a:lstStyle/>
            <a:p>
              <a:r>
                <a:rPr lang="en-US" sz="2133" dirty="0"/>
                <a:t>Management</a:t>
              </a:r>
            </a:p>
            <a:p>
              <a:r>
                <a:rPr lang="en-US" sz="2133" dirty="0"/>
                <a:t>Rapportage's</a:t>
              </a:r>
              <a:endParaRPr lang="nl-NL" sz="2133" dirty="0"/>
            </a:p>
          </p:txBody>
        </p:sp>
        <p:sp>
          <p:nvSpPr>
            <p:cNvPr id="21" name="Tekstvak 20"/>
            <p:cNvSpPr txBox="1"/>
            <p:nvPr/>
          </p:nvSpPr>
          <p:spPr>
            <a:xfrm>
              <a:off x="5882073" y="1800101"/>
              <a:ext cx="866872" cy="561596"/>
            </a:xfrm>
            <a:prstGeom prst="rect">
              <a:avLst/>
            </a:prstGeom>
            <a:noFill/>
          </p:spPr>
          <p:txBody>
            <a:bodyPr wrap="none" rtlCol="0">
              <a:spAutoFit/>
            </a:bodyPr>
            <a:lstStyle/>
            <a:p>
              <a:r>
                <a:rPr lang="en-US" sz="2133" dirty="0"/>
                <a:t>Big data </a:t>
              </a:r>
            </a:p>
            <a:p>
              <a:r>
                <a:rPr lang="en-US" sz="2133" dirty="0"/>
                <a:t>analytics</a:t>
              </a:r>
              <a:endParaRPr lang="nl-NL" sz="2133" dirty="0"/>
            </a:p>
          </p:txBody>
        </p:sp>
        <p:grpSp>
          <p:nvGrpSpPr>
            <p:cNvPr id="22" name="Groep 21"/>
            <p:cNvGrpSpPr>
              <a:grpSpLocks noChangeAspect="1"/>
            </p:cNvGrpSpPr>
            <p:nvPr/>
          </p:nvGrpSpPr>
          <p:grpSpPr>
            <a:xfrm>
              <a:off x="3577846" y="1209703"/>
              <a:ext cx="2249852" cy="1965823"/>
              <a:chOff x="7884368" y="51470"/>
              <a:chExt cx="1237577" cy="1081340"/>
            </a:xfrm>
          </p:grpSpPr>
          <p:pic>
            <p:nvPicPr>
              <p:cNvPr id="24" name="Afbeelding 23"/>
              <p:cNvPicPr>
                <a:picLocks noChangeAspect="1"/>
              </p:cNvPicPr>
              <p:nvPr userDrawn="1"/>
            </p:nvPicPr>
            <p:blipFill>
              <a:blip r:embed="rId2"/>
              <a:stretch>
                <a:fillRect/>
              </a:stretch>
            </p:blipFill>
            <p:spPr>
              <a:xfrm>
                <a:off x="7884368" y="51470"/>
                <a:ext cx="1237577" cy="774002"/>
              </a:xfrm>
              <a:prstGeom prst="rect">
                <a:avLst/>
              </a:prstGeom>
            </p:spPr>
          </p:pic>
          <p:sp>
            <p:nvSpPr>
              <p:cNvPr id="25" name="Tekstvak 24"/>
              <p:cNvSpPr txBox="1"/>
              <p:nvPr userDrawn="1"/>
            </p:nvSpPr>
            <p:spPr>
              <a:xfrm>
                <a:off x="7884368" y="823813"/>
                <a:ext cx="990901" cy="308997"/>
              </a:xfrm>
              <a:prstGeom prst="rect">
                <a:avLst/>
              </a:prstGeom>
              <a:noFill/>
            </p:spPr>
            <p:txBody>
              <a:bodyPr wrap="none" rtlCol="0">
                <a:spAutoFit/>
              </a:bodyPr>
              <a:lstStyle/>
              <a:p>
                <a:r>
                  <a:rPr lang="nl-NL" sz="4267" b="1" dirty="0"/>
                  <a:t>InfOUhub</a:t>
                </a:r>
              </a:p>
            </p:txBody>
          </p:sp>
        </p:grpSp>
        <p:sp>
          <p:nvSpPr>
            <p:cNvPr id="23" name="Tekstvak 22"/>
            <p:cNvSpPr txBox="1"/>
            <p:nvPr/>
          </p:nvSpPr>
          <p:spPr>
            <a:xfrm>
              <a:off x="5475960" y="1122879"/>
              <a:ext cx="816858" cy="561596"/>
            </a:xfrm>
            <a:prstGeom prst="rect">
              <a:avLst/>
            </a:prstGeom>
            <a:noFill/>
          </p:spPr>
          <p:txBody>
            <a:bodyPr wrap="none" rtlCol="0">
              <a:spAutoFit/>
            </a:bodyPr>
            <a:lstStyle/>
            <a:p>
              <a:r>
                <a:rPr lang="en-US" sz="2133" dirty="0"/>
                <a:t>Process </a:t>
              </a:r>
              <a:br>
                <a:rPr lang="en-US" sz="2133" dirty="0"/>
              </a:br>
              <a:r>
                <a:rPr lang="en-US" sz="2133" dirty="0"/>
                <a:t>mining</a:t>
              </a:r>
              <a:endParaRPr lang="nl-NL" sz="2133" dirty="0"/>
            </a:p>
          </p:txBody>
        </p:sp>
      </p:grpSp>
      <p:sp>
        <p:nvSpPr>
          <p:cNvPr id="30" name="Tekstvak 29"/>
          <p:cNvSpPr txBox="1"/>
          <p:nvPr/>
        </p:nvSpPr>
        <p:spPr>
          <a:xfrm>
            <a:off x="1232143" y="3498633"/>
            <a:ext cx="1747594" cy="461665"/>
          </a:xfrm>
          <a:prstGeom prst="rect">
            <a:avLst/>
          </a:prstGeom>
          <a:noFill/>
        </p:spPr>
        <p:txBody>
          <a:bodyPr wrap="none" rtlCol="0">
            <a:spAutoFit/>
          </a:bodyPr>
          <a:lstStyle/>
          <a:p>
            <a:r>
              <a:rPr lang="nl-NL" sz="2400" b="1" dirty="0">
                <a:solidFill>
                  <a:schemeClr val="tx2"/>
                </a:solidFill>
                <a:latin typeface="Bradley Hand ITC" panose="03070402050302030203" pitchFamily="66" charset="0"/>
              </a:rPr>
              <a:t>Beter sturen</a:t>
            </a:r>
          </a:p>
        </p:txBody>
      </p:sp>
      <p:sp>
        <p:nvSpPr>
          <p:cNvPr id="32" name="Tekstvak 31"/>
          <p:cNvSpPr txBox="1"/>
          <p:nvPr/>
        </p:nvSpPr>
        <p:spPr>
          <a:xfrm>
            <a:off x="8300132" y="1604798"/>
            <a:ext cx="2403222" cy="830997"/>
          </a:xfrm>
          <a:prstGeom prst="rect">
            <a:avLst/>
          </a:prstGeom>
          <a:noFill/>
        </p:spPr>
        <p:txBody>
          <a:bodyPr wrap="none" rtlCol="0">
            <a:spAutoFit/>
          </a:bodyPr>
          <a:lstStyle/>
          <a:p>
            <a:r>
              <a:rPr lang="nl-NL" sz="2400" b="1" dirty="0">
                <a:solidFill>
                  <a:schemeClr val="tx2"/>
                </a:solidFill>
                <a:latin typeface="Bradley Hand ITC" panose="03070402050302030203" pitchFamily="66" charset="0"/>
              </a:rPr>
              <a:t>Beter presterende </a:t>
            </a:r>
          </a:p>
          <a:p>
            <a:r>
              <a:rPr lang="nl-NL" sz="2400" b="1" dirty="0">
                <a:solidFill>
                  <a:schemeClr val="tx2"/>
                </a:solidFill>
                <a:latin typeface="Bradley Hand ITC" panose="03070402050302030203" pitchFamily="66" charset="0"/>
              </a:rPr>
              <a:t>processen</a:t>
            </a:r>
          </a:p>
        </p:txBody>
      </p:sp>
      <p:sp>
        <p:nvSpPr>
          <p:cNvPr id="33" name="Tekstvak 32"/>
          <p:cNvSpPr txBox="1"/>
          <p:nvPr/>
        </p:nvSpPr>
        <p:spPr>
          <a:xfrm>
            <a:off x="8637967" y="4089166"/>
            <a:ext cx="1907895" cy="830997"/>
          </a:xfrm>
          <a:prstGeom prst="rect">
            <a:avLst/>
          </a:prstGeom>
          <a:noFill/>
        </p:spPr>
        <p:txBody>
          <a:bodyPr wrap="none" rtlCol="0">
            <a:spAutoFit/>
          </a:bodyPr>
          <a:lstStyle/>
          <a:p>
            <a:r>
              <a:rPr lang="nl-NL" sz="2400" b="1" dirty="0">
                <a:solidFill>
                  <a:schemeClr val="tx2"/>
                </a:solidFill>
                <a:latin typeface="Bradley Hand ITC" panose="03070402050302030203" pitchFamily="66" charset="0"/>
              </a:rPr>
              <a:t>Intelligentie, </a:t>
            </a:r>
            <a:br>
              <a:rPr lang="nl-NL" sz="2400" b="1" dirty="0">
                <a:solidFill>
                  <a:schemeClr val="tx2"/>
                </a:solidFill>
                <a:latin typeface="Bradley Hand ITC" panose="03070402050302030203" pitchFamily="66" charset="0"/>
              </a:rPr>
            </a:br>
            <a:r>
              <a:rPr lang="nl-NL" sz="2400" b="1" dirty="0">
                <a:solidFill>
                  <a:schemeClr val="tx2"/>
                </a:solidFill>
                <a:latin typeface="Bradley Hand ITC" panose="03070402050302030203" pitchFamily="66" charset="0"/>
              </a:rPr>
              <a:t>Algoritmen</a:t>
            </a:r>
          </a:p>
        </p:txBody>
      </p:sp>
      <p:sp>
        <p:nvSpPr>
          <p:cNvPr id="14"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smtClean="0">
                <a:solidFill>
                  <a:srgbClr val="43A5DB"/>
                </a:solidFill>
                <a:latin typeface="Montserrat Medium" pitchFamily="2" charset="77"/>
              </a:rPr>
              <a:t>Uitwerking </a:t>
            </a:r>
            <a:r>
              <a:rPr lang="nl-NL" sz="2800" dirty="0" smtClean="0">
                <a:solidFill>
                  <a:srgbClr val="43A5DB"/>
                </a:solidFill>
                <a:latin typeface="Montserrat Medium" pitchFamily="2" charset="77"/>
              </a:rPr>
              <a:t>strategie (Praktijk)</a:t>
            </a:r>
            <a:endParaRPr lang="nl-NL" sz="2800" dirty="0">
              <a:solidFill>
                <a:srgbClr val="E05F30"/>
              </a:solidFill>
              <a:latin typeface="Montserrat Medium" pitchFamily="2" charset="77"/>
            </a:endParaRPr>
          </a:p>
        </p:txBody>
      </p:sp>
      <p:pic>
        <p:nvPicPr>
          <p:cNvPr id="1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3"/>
          <a:stretch>
            <a:fillRect/>
          </a:stretch>
        </p:blipFill>
        <p:spPr>
          <a:xfrm>
            <a:off x="249383" y="176569"/>
            <a:ext cx="1647873" cy="1650670"/>
          </a:xfrm>
        </p:spPr>
      </p:pic>
      <p:sp>
        <p:nvSpPr>
          <p:cNvPr id="18"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pic>
        <p:nvPicPr>
          <p:cNvPr id="27"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4"/>
          <a:srcRect b="11219"/>
          <a:stretch/>
        </p:blipFill>
        <p:spPr>
          <a:xfrm>
            <a:off x="8610600" y="5689055"/>
            <a:ext cx="3171039" cy="667295"/>
          </a:xfrm>
          <a:prstGeom prst="rect">
            <a:avLst/>
          </a:prstGeom>
        </p:spPr>
      </p:pic>
      <p:pic>
        <p:nvPicPr>
          <p:cNvPr id="28" name="Picture 2" descr="https://www.academictransfer.com/media/derivatives/logos/ou-nl-wide/4ed186e7f681ab9d54efa2c858af73db.pn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55553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hoek 16"/>
          <p:cNvSpPr/>
          <p:nvPr/>
        </p:nvSpPr>
        <p:spPr>
          <a:xfrm>
            <a:off x="0" y="1"/>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400" dirty="0" smtClean="0">
                <a:solidFill>
                  <a:srgbClr val="FF0000"/>
                </a:solidFill>
              </a:rPr>
              <a:t>Eventlogs</a:t>
            </a:r>
            <a:endParaRPr lang="nl-NL" sz="2400" dirty="0">
              <a:solidFill>
                <a:srgbClr val="FF0000"/>
              </a:solidFill>
            </a:endParaRPr>
          </a:p>
        </p:txBody>
      </p:sp>
      <p:sp>
        <p:nvSpPr>
          <p:cNvPr id="14"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smtClean="0">
                <a:solidFill>
                  <a:srgbClr val="43A5DB"/>
                </a:solidFill>
                <a:latin typeface="Montserrat Medium" pitchFamily="2" charset="77"/>
              </a:rPr>
              <a:t>Uitwerking </a:t>
            </a:r>
            <a:r>
              <a:rPr lang="nl-NL" sz="2800" dirty="0" smtClean="0">
                <a:solidFill>
                  <a:srgbClr val="43A5DB"/>
                </a:solidFill>
                <a:latin typeface="Montserrat Medium" pitchFamily="2" charset="77"/>
              </a:rPr>
              <a:t>strategie (Praktijk)</a:t>
            </a:r>
            <a:endParaRPr lang="nl-NL" sz="2800" dirty="0">
              <a:solidFill>
                <a:srgbClr val="E05F30"/>
              </a:solidFill>
              <a:latin typeface="Montserrat Medium" pitchFamily="2" charset="77"/>
            </a:endParaRPr>
          </a:p>
        </p:txBody>
      </p:sp>
      <p:pic>
        <p:nvPicPr>
          <p:cNvPr id="1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2"/>
          <a:stretch>
            <a:fillRect/>
          </a:stretch>
        </p:blipFill>
        <p:spPr>
          <a:xfrm>
            <a:off x="249383" y="176569"/>
            <a:ext cx="1647873" cy="1650670"/>
          </a:xfrm>
        </p:spPr>
      </p:pic>
      <p:sp>
        <p:nvSpPr>
          <p:cNvPr id="18"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pic>
        <p:nvPicPr>
          <p:cNvPr id="27"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3"/>
          <a:srcRect b="11219"/>
          <a:stretch/>
        </p:blipFill>
        <p:spPr>
          <a:xfrm>
            <a:off x="8610600" y="5689055"/>
            <a:ext cx="3171039" cy="667295"/>
          </a:xfrm>
          <a:prstGeom prst="rect">
            <a:avLst/>
          </a:prstGeom>
        </p:spPr>
      </p:pic>
      <p:pic>
        <p:nvPicPr>
          <p:cNvPr id="28" name="Picture 2" descr="https://www.academictransfer.com/media/derivatives/logos/ou-nl-wide/4ed186e7f681ab9d54efa2c858af73db.pn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p:cNvPicPr>
            <a:picLocks noChangeAspect="1"/>
          </p:cNvPicPr>
          <p:nvPr/>
        </p:nvPicPr>
        <p:blipFill>
          <a:blip r:embed="rId5"/>
          <a:stretch>
            <a:fillRect/>
          </a:stretch>
        </p:blipFill>
        <p:spPr>
          <a:xfrm>
            <a:off x="2310740" y="2431143"/>
            <a:ext cx="2902859" cy="2433183"/>
          </a:xfrm>
          <a:prstGeom prst="rect">
            <a:avLst/>
          </a:prstGeom>
        </p:spPr>
      </p:pic>
      <p:pic>
        <p:nvPicPr>
          <p:cNvPr id="4" name="Afbeelding 3"/>
          <p:cNvPicPr>
            <a:picLocks noChangeAspect="1"/>
          </p:cNvPicPr>
          <p:nvPr/>
        </p:nvPicPr>
        <p:blipFill>
          <a:blip r:embed="rId6"/>
          <a:stretch>
            <a:fillRect/>
          </a:stretch>
        </p:blipFill>
        <p:spPr>
          <a:xfrm>
            <a:off x="6894287" y="1704774"/>
            <a:ext cx="2812039" cy="3469471"/>
          </a:xfrm>
          <a:prstGeom prst="rect">
            <a:avLst/>
          </a:prstGeom>
        </p:spPr>
      </p:pic>
    </p:spTree>
    <p:extLst>
      <p:ext uri="{BB962C8B-B14F-4D97-AF65-F5344CB8AC3E}">
        <p14:creationId xmlns:p14="http://schemas.microsoft.com/office/powerpoint/2010/main" val="22760020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hoek 16"/>
          <p:cNvSpPr/>
          <p:nvPr/>
        </p:nvSpPr>
        <p:spPr>
          <a:xfrm>
            <a:off x="0" y="1"/>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sp>
        <p:nvSpPr>
          <p:cNvPr id="14"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smtClean="0">
                <a:solidFill>
                  <a:srgbClr val="43A5DB"/>
                </a:solidFill>
                <a:latin typeface="Montserrat Medium" pitchFamily="2" charset="77"/>
              </a:rPr>
              <a:t>Uitwerking </a:t>
            </a:r>
            <a:r>
              <a:rPr lang="nl-NL" sz="2800" dirty="0" smtClean="0">
                <a:solidFill>
                  <a:srgbClr val="43A5DB"/>
                </a:solidFill>
                <a:latin typeface="Montserrat Medium" pitchFamily="2" charset="77"/>
              </a:rPr>
              <a:t>strategie (Praktijk)</a:t>
            </a:r>
            <a:endParaRPr lang="nl-NL" sz="2800" dirty="0">
              <a:solidFill>
                <a:srgbClr val="E05F30"/>
              </a:solidFill>
              <a:latin typeface="Montserrat Medium" pitchFamily="2" charset="77"/>
            </a:endParaRPr>
          </a:p>
        </p:txBody>
      </p:sp>
      <p:pic>
        <p:nvPicPr>
          <p:cNvPr id="1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2"/>
          <a:stretch>
            <a:fillRect/>
          </a:stretch>
        </p:blipFill>
        <p:spPr>
          <a:xfrm>
            <a:off x="249383" y="176569"/>
            <a:ext cx="1647873" cy="1650670"/>
          </a:xfrm>
        </p:spPr>
      </p:pic>
      <p:sp>
        <p:nvSpPr>
          <p:cNvPr id="18"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pic>
        <p:nvPicPr>
          <p:cNvPr id="16" name="Afbeelding 15"/>
          <p:cNvPicPr>
            <a:picLocks noChangeAspect="1"/>
          </p:cNvPicPr>
          <p:nvPr/>
        </p:nvPicPr>
        <p:blipFill>
          <a:blip r:embed="rId3"/>
          <a:stretch>
            <a:fillRect/>
          </a:stretch>
        </p:blipFill>
        <p:spPr>
          <a:xfrm>
            <a:off x="2146639" y="1419988"/>
            <a:ext cx="8524875" cy="4905375"/>
          </a:xfrm>
          <a:prstGeom prst="rect">
            <a:avLst/>
          </a:prstGeom>
        </p:spPr>
      </p:pic>
    </p:spTree>
    <p:extLst>
      <p:ext uri="{BB962C8B-B14F-4D97-AF65-F5344CB8AC3E}">
        <p14:creationId xmlns:p14="http://schemas.microsoft.com/office/powerpoint/2010/main" val="13469464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2"/>
          <a:srcRect b="11219"/>
          <a:stretch/>
        </p:blipFill>
        <p:spPr>
          <a:xfrm>
            <a:off x="8610600" y="5689055"/>
            <a:ext cx="3171039" cy="667295"/>
          </a:xfrm>
          <a:prstGeom prst="rect">
            <a:avLst/>
          </a:prstGeom>
        </p:spPr>
      </p:pic>
      <p:pic>
        <p:nvPicPr>
          <p:cNvPr id="20" name="Picture 2" descr="https://www.academictransfer.com/media/derivatives/logos/ou-nl-wide/4ed186e7f681ab9d54efa2c858af73db.p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
        <p:nvSpPr>
          <p:cNvPr id="17" name="Rechthoek 16"/>
          <p:cNvSpPr/>
          <p:nvPr/>
        </p:nvSpPr>
        <p:spPr>
          <a:xfrm>
            <a:off x="0" y="1"/>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sp>
        <p:nvSpPr>
          <p:cNvPr id="14"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smtClean="0">
                <a:solidFill>
                  <a:srgbClr val="43A5DB"/>
                </a:solidFill>
                <a:latin typeface="Montserrat Medium" pitchFamily="2" charset="77"/>
              </a:rPr>
              <a:t>Uitwerking </a:t>
            </a:r>
            <a:r>
              <a:rPr lang="nl-NL" sz="2800" dirty="0" smtClean="0">
                <a:solidFill>
                  <a:srgbClr val="43A5DB"/>
                </a:solidFill>
                <a:latin typeface="Montserrat Medium" pitchFamily="2" charset="77"/>
              </a:rPr>
              <a:t>strategie (Praktijk)</a:t>
            </a:r>
            <a:endParaRPr lang="nl-NL" sz="2800" dirty="0">
              <a:solidFill>
                <a:srgbClr val="E05F30"/>
              </a:solidFill>
              <a:latin typeface="Montserrat Medium" pitchFamily="2" charset="77"/>
            </a:endParaRPr>
          </a:p>
        </p:txBody>
      </p:sp>
      <p:pic>
        <p:nvPicPr>
          <p:cNvPr id="1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4"/>
          <a:stretch>
            <a:fillRect/>
          </a:stretch>
        </p:blipFill>
        <p:spPr>
          <a:xfrm>
            <a:off x="249383" y="176569"/>
            <a:ext cx="1647873" cy="1650670"/>
          </a:xfrm>
        </p:spPr>
      </p:pic>
      <p:sp>
        <p:nvSpPr>
          <p:cNvPr id="18" name="Line 8">
            <a:extLst>
              <a:ext uri="{FF2B5EF4-FFF2-40B4-BE49-F238E27FC236}">
                <a16:creationId xmlns:a16="http://schemas.microsoft.com/office/drawing/2014/main" id="{EE832C40-4EC6-544F-815F-E160D8AE8DDA}"/>
              </a:ext>
            </a:extLst>
          </p:cNvPr>
          <p:cNvSpPr/>
          <p:nvPr/>
        </p:nvSpPr>
        <p:spPr>
          <a:xfrm>
            <a:off x="2161309" y="1122218"/>
            <a:ext cx="5676406" cy="0"/>
          </a:xfrm>
          <a:prstGeom prst="line">
            <a:avLst/>
          </a:prstGeom>
          <a:ln>
            <a:solidFill>
              <a:srgbClr val="20AEE0"/>
            </a:solidFill>
            <a:round/>
          </a:ln>
        </p:spPr>
        <p:style>
          <a:lnRef idx="1">
            <a:schemeClr val="accent1"/>
          </a:lnRef>
          <a:fillRef idx="0">
            <a:schemeClr val="accent1"/>
          </a:fillRef>
          <a:effectRef idx="0">
            <a:schemeClr val="accent1"/>
          </a:effectRef>
          <a:fontRef idx="minor"/>
        </p:style>
      </p:sp>
      <p:grpSp>
        <p:nvGrpSpPr>
          <p:cNvPr id="6" name="Groep 5"/>
          <p:cNvGrpSpPr>
            <a:grpSpLocks noChangeAspect="1"/>
          </p:cNvGrpSpPr>
          <p:nvPr/>
        </p:nvGrpSpPr>
        <p:grpSpPr>
          <a:xfrm>
            <a:off x="7080585" y="766532"/>
            <a:ext cx="4488883" cy="2839203"/>
            <a:chOff x="2200952" y="1122879"/>
            <a:chExt cx="4363808" cy="2760093"/>
          </a:xfrm>
        </p:grpSpPr>
        <p:sp>
          <p:nvSpPr>
            <p:cNvPr id="7" name="Tekstvak 6"/>
            <p:cNvSpPr txBox="1"/>
            <p:nvPr/>
          </p:nvSpPr>
          <p:spPr>
            <a:xfrm>
              <a:off x="3926716" y="3178933"/>
              <a:ext cx="904334" cy="704039"/>
            </a:xfrm>
            <a:prstGeom prst="rect">
              <a:avLst/>
            </a:prstGeom>
            <a:noFill/>
          </p:spPr>
          <p:txBody>
            <a:bodyPr wrap="none" rtlCol="0">
              <a:spAutoFit/>
            </a:bodyPr>
            <a:lstStyle/>
            <a:p>
              <a:r>
                <a:rPr lang="en-US" sz="1100" dirty="0"/>
                <a:t>Business analytics</a:t>
              </a:r>
            </a:p>
            <a:p>
              <a:r>
                <a:rPr lang="en-US" sz="1100" b="1" dirty="0"/>
                <a:t>S</a:t>
              </a:r>
              <a:r>
                <a:rPr lang="en-US" sz="1100" dirty="0"/>
                <a:t>tudent analytics</a:t>
              </a:r>
            </a:p>
            <a:p>
              <a:r>
                <a:rPr lang="en-US" sz="1100" b="1" dirty="0"/>
                <a:t>L</a:t>
              </a:r>
              <a:r>
                <a:rPr lang="en-US" sz="1100" dirty="0"/>
                <a:t>earning analytics</a:t>
              </a:r>
            </a:p>
            <a:p>
              <a:endParaRPr lang="en-US" sz="1100" dirty="0"/>
            </a:p>
            <a:p>
              <a:r>
                <a:rPr lang="en-US" sz="1100" dirty="0"/>
                <a:t>*BSL architecture</a:t>
              </a:r>
              <a:endParaRPr lang="nl-NL" sz="1100" dirty="0"/>
            </a:p>
          </p:txBody>
        </p:sp>
        <p:sp>
          <p:nvSpPr>
            <p:cNvPr id="8" name="Tekstvak 7"/>
            <p:cNvSpPr txBox="1"/>
            <p:nvPr/>
          </p:nvSpPr>
          <p:spPr>
            <a:xfrm>
              <a:off x="2200952" y="1886222"/>
              <a:ext cx="1286627" cy="568481"/>
            </a:xfrm>
            <a:prstGeom prst="rect">
              <a:avLst/>
            </a:prstGeom>
            <a:noFill/>
          </p:spPr>
          <p:txBody>
            <a:bodyPr wrap="none" rtlCol="0">
              <a:spAutoFit/>
            </a:bodyPr>
            <a:lstStyle/>
            <a:p>
              <a:r>
                <a:rPr lang="en-US" sz="1600" b="1" dirty="0">
                  <a:solidFill>
                    <a:srgbClr val="FF0000"/>
                  </a:solidFill>
                </a:rPr>
                <a:t>Management</a:t>
              </a:r>
            </a:p>
            <a:p>
              <a:r>
                <a:rPr lang="en-US" sz="1600" b="1" dirty="0">
                  <a:solidFill>
                    <a:srgbClr val="FF0000"/>
                  </a:solidFill>
                </a:rPr>
                <a:t>Rapportage's</a:t>
              </a:r>
              <a:endParaRPr lang="nl-NL" sz="1600" b="1" dirty="0">
                <a:solidFill>
                  <a:srgbClr val="FF0000"/>
                </a:solidFill>
              </a:endParaRPr>
            </a:p>
          </p:txBody>
        </p:sp>
        <p:sp>
          <p:nvSpPr>
            <p:cNvPr id="9" name="Tekstvak 8"/>
            <p:cNvSpPr txBox="1"/>
            <p:nvPr/>
          </p:nvSpPr>
          <p:spPr>
            <a:xfrm>
              <a:off x="5882073" y="1800101"/>
              <a:ext cx="682687" cy="438581"/>
            </a:xfrm>
            <a:prstGeom prst="rect">
              <a:avLst/>
            </a:prstGeom>
            <a:noFill/>
          </p:spPr>
          <p:txBody>
            <a:bodyPr wrap="none" rtlCol="0">
              <a:spAutoFit/>
            </a:bodyPr>
            <a:lstStyle/>
            <a:p>
              <a:r>
                <a:rPr lang="en-US" sz="1600" dirty="0"/>
                <a:t>Big data </a:t>
              </a:r>
            </a:p>
            <a:p>
              <a:r>
                <a:rPr lang="en-US" sz="1600" dirty="0"/>
                <a:t>analytics</a:t>
              </a:r>
              <a:endParaRPr lang="nl-NL" sz="1600" dirty="0"/>
            </a:p>
          </p:txBody>
        </p:sp>
        <p:grpSp>
          <p:nvGrpSpPr>
            <p:cNvPr id="10" name="Groep 9"/>
            <p:cNvGrpSpPr>
              <a:grpSpLocks noChangeAspect="1"/>
            </p:cNvGrpSpPr>
            <p:nvPr/>
          </p:nvGrpSpPr>
          <p:grpSpPr>
            <a:xfrm>
              <a:off x="3577846" y="1209703"/>
              <a:ext cx="2249852" cy="1842662"/>
              <a:chOff x="7884368" y="51470"/>
              <a:chExt cx="1237577" cy="1013593"/>
            </a:xfrm>
          </p:grpSpPr>
          <p:pic>
            <p:nvPicPr>
              <p:cNvPr id="12" name="Afbeelding 11"/>
              <p:cNvPicPr>
                <a:picLocks noChangeAspect="1"/>
              </p:cNvPicPr>
              <p:nvPr userDrawn="1"/>
            </p:nvPicPr>
            <p:blipFill>
              <a:blip r:embed="rId5">
                <a:clrChange>
                  <a:clrFrom>
                    <a:srgbClr val="FFFFFF"/>
                  </a:clrFrom>
                  <a:clrTo>
                    <a:srgbClr val="FFFFFF">
                      <a:alpha val="0"/>
                    </a:srgbClr>
                  </a:clrTo>
                </a:clrChange>
              </a:blip>
              <a:stretch>
                <a:fillRect/>
              </a:stretch>
            </p:blipFill>
            <p:spPr>
              <a:xfrm>
                <a:off x="7884368" y="51470"/>
                <a:ext cx="1237577" cy="774002"/>
              </a:xfrm>
              <a:prstGeom prst="rect">
                <a:avLst/>
              </a:prstGeom>
            </p:spPr>
          </p:pic>
          <p:sp>
            <p:nvSpPr>
              <p:cNvPr id="13" name="Tekstvak 12"/>
              <p:cNvSpPr txBox="1"/>
              <p:nvPr userDrawn="1"/>
            </p:nvSpPr>
            <p:spPr>
              <a:xfrm>
                <a:off x="7884368" y="823813"/>
                <a:ext cx="761078" cy="241250"/>
              </a:xfrm>
              <a:prstGeom prst="rect">
                <a:avLst/>
              </a:prstGeom>
              <a:noFill/>
            </p:spPr>
            <p:txBody>
              <a:bodyPr wrap="none" rtlCol="0">
                <a:spAutoFit/>
              </a:bodyPr>
              <a:lstStyle/>
              <a:p>
                <a:r>
                  <a:rPr lang="nl-NL" sz="3200" b="1" dirty="0"/>
                  <a:t>InfOUhub</a:t>
                </a:r>
              </a:p>
            </p:txBody>
          </p:sp>
        </p:grpSp>
        <p:sp>
          <p:nvSpPr>
            <p:cNvPr id="11" name="Tekstvak 10"/>
            <p:cNvSpPr txBox="1"/>
            <p:nvPr/>
          </p:nvSpPr>
          <p:spPr>
            <a:xfrm>
              <a:off x="5475960" y="1122879"/>
              <a:ext cx="648158" cy="438581"/>
            </a:xfrm>
            <a:prstGeom prst="rect">
              <a:avLst/>
            </a:prstGeom>
            <a:noFill/>
          </p:spPr>
          <p:txBody>
            <a:bodyPr wrap="none" rtlCol="0">
              <a:spAutoFit/>
            </a:bodyPr>
            <a:lstStyle/>
            <a:p>
              <a:r>
                <a:rPr lang="en-US" sz="1600" dirty="0"/>
                <a:t>Process </a:t>
              </a:r>
              <a:br>
                <a:rPr lang="en-US" sz="1600" dirty="0"/>
              </a:br>
              <a:r>
                <a:rPr lang="en-US" sz="1600" dirty="0"/>
                <a:t>mining</a:t>
              </a:r>
              <a:endParaRPr lang="nl-NL" sz="1600" dirty="0"/>
            </a:p>
          </p:txBody>
        </p:sp>
      </p:grpSp>
      <p:pic>
        <p:nvPicPr>
          <p:cNvPr id="16" name="Afbeelding 15"/>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94479" y="2178573"/>
            <a:ext cx="7004774" cy="4328093"/>
          </a:xfrm>
          <a:prstGeom prst="rect">
            <a:avLst/>
          </a:prstGeom>
          <a:noFill/>
        </p:spPr>
      </p:pic>
    </p:spTree>
    <p:extLst>
      <p:ext uri="{BB962C8B-B14F-4D97-AF65-F5344CB8AC3E}">
        <p14:creationId xmlns:p14="http://schemas.microsoft.com/office/powerpoint/2010/main" val="16647892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hoek 16"/>
          <p:cNvSpPr/>
          <p:nvPr/>
        </p:nvSpPr>
        <p:spPr>
          <a:xfrm>
            <a:off x="0" y="1"/>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sp>
        <p:nvSpPr>
          <p:cNvPr id="14"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smtClean="0">
                <a:solidFill>
                  <a:srgbClr val="43A5DB"/>
                </a:solidFill>
                <a:latin typeface="Montserrat Medium" pitchFamily="2" charset="77"/>
              </a:rPr>
              <a:t>Uitwerking </a:t>
            </a:r>
            <a:r>
              <a:rPr lang="nl-NL" sz="2800" dirty="0" smtClean="0">
                <a:solidFill>
                  <a:srgbClr val="43A5DB"/>
                </a:solidFill>
                <a:latin typeface="Montserrat Medium" pitchFamily="2" charset="77"/>
              </a:rPr>
              <a:t>strategie (Praktijk)</a:t>
            </a:r>
            <a:endParaRPr lang="nl-NL" sz="2800" dirty="0">
              <a:solidFill>
                <a:srgbClr val="E05F30"/>
              </a:solidFill>
              <a:latin typeface="Montserrat Medium" pitchFamily="2" charset="77"/>
            </a:endParaRPr>
          </a:p>
        </p:txBody>
      </p:sp>
      <p:pic>
        <p:nvPicPr>
          <p:cNvPr id="1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2"/>
          <a:stretch>
            <a:fillRect/>
          </a:stretch>
        </p:blipFill>
        <p:spPr>
          <a:xfrm>
            <a:off x="249383" y="176569"/>
            <a:ext cx="1647873" cy="1650670"/>
          </a:xfrm>
        </p:spPr>
      </p:pic>
      <p:sp>
        <p:nvSpPr>
          <p:cNvPr id="18" name="Line 8">
            <a:extLst>
              <a:ext uri="{FF2B5EF4-FFF2-40B4-BE49-F238E27FC236}">
                <a16:creationId xmlns:a16="http://schemas.microsoft.com/office/drawing/2014/main" id="{EE832C40-4EC6-544F-815F-E160D8AE8DDA}"/>
              </a:ext>
            </a:extLst>
          </p:cNvPr>
          <p:cNvSpPr/>
          <p:nvPr/>
        </p:nvSpPr>
        <p:spPr>
          <a:xfrm>
            <a:off x="2161309" y="1122218"/>
            <a:ext cx="5676406" cy="0"/>
          </a:xfrm>
          <a:prstGeom prst="line">
            <a:avLst/>
          </a:prstGeom>
          <a:ln>
            <a:solidFill>
              <a:srgbClr val="20AEE0"/>
            </a:solidFill>
            <a:round/>
          </a:ln>
        </p:spPr>
        <p:style>
          <a:lnRef idx="1">
            <a:schemeClr val="accent1"/>
          </a:lnRef>
          <a:fillRef idx="0">
            <a:schemeClr val="accent1"/>
          </a:fillRef>
          <a:effectRef idx="0">
            <a:schemeClr val="accent1"/>
          </a:effectRef>
          <a:fontRef idx="minor"/>
        </p:style>
      </p:sp>
      <p:grpSp>
        <p:nvGrpSpPr>
          <p:cNvPr id="6" name="Groep 5"/>
          <p:cNvGrpSpPr>
            <a:grpSpLocks noChangeAspect="1"/>
          </p:cNvGrpSpPr>
          <p:nvPr/>
        </p:nvGrpSpPr>
        <p:grpSpPr>
          <a:xfrm>
            <a:off x="7075219" y="766532"/>
            <a:ext cx="4494248" cy="2839203"/>
            <a:chOff x="2195736" y="1122879"/>
            <a:chExt cx="4369024" cy="2760093"/>
          </a:xfrm>
        </p:grpSpPr>
        <p:sp>
          <p:nvSpPr>
            <p:cNvPr id="7" name="Tekstvak 6"/>
            <p:cNvSpPr txBox="1"/>
            <p:nvPr/>
          </p:nvSpPr>
          <p:spPr>
            <a:xfrm>
              <a:off x="3926716" y="3178933"/>
              <a:ext cx="904334" cy="704039"/>
            </a:xfrm>
            <a:prstGeom prst="rect">
              <a:avLst/>
            </a:prstGeom>
            <a:noFill/>
          </p:spPr>
          <p:txBody>
            <a:bodyPr wrap="none" rtlCol="0">
              <a:spAutoFit/>
            </a:bodyPr>
            <a:lstStyle/>
            <a:p>
              <a:r>
                <a:rPr lang="en-US" sz="1100" dirty="0"/>
                <a:t>Business analytics</a:t>
              </a:r>
            </a:p>
            <a:p>
              <a:r>
                <a:rPr lang="en-US" sz="1100" b="1" dirty="0"/>
                <a:t>S</a:t>
              </a:r>
              <a:r>
                <a:rPr lang="en-US" sz="1100" dirty="0"/>
                <a:t>tudent analytics</a:t>
              </a:r>
            </a:p>
            <a:p>
              <a:r>
                <a:rPr lang="en-US" sz="1100" b="1" dirty="0"/>
                <a:t>L</a:t>
              </a:r>
              <a:r>
                <a:rPr lang="en-US" sz="1100" dirty="0"/>
                <a:t>earning analytics</a:t>
              </a:r>
            </a:p>
            <a:p>
              <a:endParaRPr lang="en-US" sz="1100" dirty="0"/>
            </a:p>
            <a:p>
              <a:r>
                <a:rPr lang="en-US" sz="1100" dirty="0"/>
                <a:t>*BSL architecture</a:t>
              </a:r>
              <a:endParaRPr lang="nl-NL" sz="1100" dirty="0"/>
            </a:p>
          </p:txBody>
        </p:sp>
        <p:sp>
          <p:nvSpPr>
            <p:cNvPr id="8" name="Tekstvak 7"/>
            <p:cNvSpPr txBox="1"/>
            <p:nvPr/>
          </p:nvSpPr>
          <p:spPr>
            <a:xfrm>
              <a:off x="2195736" y="1925930"/>
              <a:ext cx="974931" cy="438581"/>
            </a:xfrm>
            <a:prstGeom prst="rect">
              <a:avLst/>
            </a:prstGeom>
            <a:noFill/>
          </p:spPr>
          <p:txBody>
            <a:bodyPr wrap="none" rtlCol="0">
              <a:spAutoFit/>
            </a:bodyPr>
            <a:lstStyle/>
            <a:p>
              <a:r>
                <a:rPr lang="en-US" sz="1600" dirty="0">
                  <a:solidFill>
                    <a:schemeClr val="tx2"/>
                  </a:solidFill>
                </a:rPr>
                <a:t>Management</a:t>
              </a:r>
            </a:p>
            <a:p>
              <a:r>
                <a:rPr lang="en-US" sz="1600" dirty="0">
                  <a:solidFill>
                    <a:schemeClr val="tx2"/>
                  </a:solidFill>
                </a:rPr>
                <a:t>Rapportage's</a:t>
              </a:r>
              <a:endParaRPr lang="nl-NL" sz="1600" dirty="0">
                <a:solidFill>
                  <a:schemeClr val="tx2"/>
                </a:solidFill>
              </a:endParaRPr>
            </a:p>
          </p:txBody>
        </p:sp>
        <p:sp>
          <p:nvSpPr>
            <p:cNvPr id="9" name="Tekstvak 8"/>
            <p:cNvSpPr txBox="1"/>
            <p:nvPr/>
          </p:nvSpPr>
          <p:spPr>
            <a:xfrm>
              <a:off x="5882073" y="1800101"/>
              <a:ext cx="682687" cy="438581"/>
            </a:xfrm>
            <a:prstGeom prst="rect">
              <a:avLst/>
            </a:prstGeom>
            <a:noFill/>
          </p:spPr>
          <p:txBody>
            <a:bodyPr wrap="none" rtlCol="0">
              <a:spAutoFit/>
            </a:bodyPr>
            <a:lstStyle/>
            <a:p>
              <a:r>
                <a:rPr lang="en-US" sz="1600" dirty="0"/>
                <a:t>Big data </a:t>
              </a:r>
            </a:p>
            <a:p>
              <a:r>
                <a:rPr lang="en-US" sz="1600" dirty="0"/>
                <a:t>analytics</a:t>
              </a:r>
              <a:endParaRPr lang="nl-NL" sz="1600" dirty="0"/>
            </a:p>
          </p:txBody>
        </p:sp>
        <p:grpSp>
          <p:nvGrpSpPr>
            <p:cNvPr id="10" name="Groep 9"/>
            <p:cNvGrpSpPr>
              <a:grpSpLocks noChangeAspect="1"/>
            </p:cNvGrpSpPr>
            <p:nvPr/>
          </p:nvGrpSpPr>
          <p:grpSpPr>
            <a:xfrm>
              <a:off x="3577846" y="1209703"/>
              <a:ext cx="2249852" cy="1842662"/>
              <a:chOff x="7884368" y="51470"/>
              <a:chExt cx="1237577" cy="1013593"/>
            </a:xfrm>
          </p:grpSpPr>
          <p:pic>
            <p:nvPicPr>
              <p:cNvPr id="12" name="Afbeelding 11"/>
              <p:cNvPicPr>
                <a:picLocks noChangeAspect="1"/>
              </p:cNvPicPr>
              <p:nvPr userDrawn="1"/>
            </p:nvPicPr>
            <p:blipFill>
              <a:blip r:embed="rId3">
                <a:clrChange>
                  <a:clrFrom>
                    <a:srgbClr val="FFFFFF"/>
                  </a:clrFrom>
                  <a:clrTo>
                    <a:srgbClr val="FFFFFF">
                      <a:alpha val="0"/>
                    </a:srgbClr>
                  </a:clrTo>
                </a:clrChange>
              </a:blip>
              <a:stretch>
                <a:fillRect/>
              </a:stretch>
            </p:blipFill>
            <p:spPr>
              <a:xfrm>
                <a:off x="7884368" y="51470"/>
                <a:ext cx="1237577" cy="774002"/>
              </a:xfrm>
              <a:prstGeom prst="rect">
                <a:avLst/>
              </a:prstGeom>
            </p:spPr>
          </p:pic>
          <p:sp>
            <p:nvSpPr>
              <p:cNvPr id="13" name="Tekstvak 12"/>
              <p:cNvSpPr txBox="1"/>
              <p:nvPr userDrawn="1"/>
            </p:nvSpPr>
            <p:spPr>
              <a:xfrm>
                <a:off x="7884368" y="823813"/>
                <a:ext cx="761078" cy="241250"/>
              </a:xfrm>
              <a:prstGeom prst="rect">
                <a:avLst/>
              </a:prstGeom>
              <a:noFill/>
            </p:spPr>
            <p:txBody>
              <a:bodyPr wrap="none" rtlCol="0">
                <a:spAutoFit/>
              </a:bodyPr>
              <a:lstStyle/>
              <a:p>
                <a:r>
                  <a:rPr lang="nl-NL" sz="3200" b="1" dirty="0"/>
                  <a:t>InfOUhub</a:t>
                </a:r>
              </a:p>
            </p:txBody>
          </p:sp>
        </p:grpSp>
        <p:sp>
          <p:nvSpPr>
            <p:cNvPr id="11" name="Tekstvak 10"/>
            <p:cNvSpPr txBox="1"/>
            <p:nvPr/>
          </p:nvSpPr>
          <p:spPr>
            <a:xfrm>
              <a:off x="5475960" y="1122879"/>
              <a:ext cx="850292" cy="568481"/>
            </a:xfrm>
            <a:prstGeom prst="rect">
              <a:avLst/>
            </a:prstGeom>
            <a:noFill/>
          </p:spPr>
          <p:txBody>
            <a:bodyPr wrap="none" rtlCol="0">
              <a:spAutoFit/>
            </a:bodyPr>
            <a:lstStyle/>
            <a:p>
              <a:r>
                <a:rPr lang="en-US" sz="1600" b="1" dirty="0">
                  <a:solidFill>
                    <a:srgbClr val="FF0000"/>
                  </a:solidFill>
                </a:rPr>
                <a:t>Process </a:t>
              </a:r>
              <a:br>
                <a:rPr lang="en-US" sz="1600" b="1" dirty="0">
                  <a:solidFill>
                    <a:srgbClr val="FF0000"/>
                  </a:solidFill>
                </a:rPr>
              </a:br>
              <a:r>
                <a:rPr lang="en-US" sz="1600" b="1" dirty="0">
                  <a:solidFill>
                    <a:srgbClr val="FF0000"/>
                  </a:solidFill>
                </a:rPr>
                <a:t>mining</a:t>
              </a:r>
              <a:endParaRPr lang="nl-NL" sz="1600" b="1" dirty="0">
                <a:solidFill>
                  <a:srgbClr val="FF0000"/>
                </a:solidFill>
              </a:endParaRPr>
            </a:p>
          </p:txBody>
        </p:sp>
      </p:grpSp>
      <p:pic>
        <p:nvPicPr>
          <p:cNvPr id="19" name="Afbeelding 18"/>
          <p:cNvPicPr>
            <a:picLocks noChangeAspect="1"/>
          </p:cNvPicPr>
          <p:nvPr/>
        </p:nvPicPr>
        <p:blipFill>
          <a:blip r:embed="rId4"/>
          <a:stretch>
            <a:fillRect/>
          </a:stretch>
        </p:blipFill>
        <p:spPr>
          <a:xfrm>
            <a:off x="1703578" y="1629431"/>
            <a:ext cx="4861089" cy="3952608"/>
          </a:xfrm>
          <a:prstGeom prst="rect">
            <a:avLst/>
          </a:prstGeom>
          <a:ln>
            <a:noFill/>
          </a:ln>
          <a:effectLst>
            <a:outerShdw blurRad="292100" dist="139700" dir="2700000" algn="tl" rotWithShape="0">
              <a:srgbClr val="333333">
                <a:alpha val="65000"/>
              </a:srgbClr>
            </a:outerShdw>
          </a:effectLst>
        </p:spPr>
      </p:pic>
      <p:sp>
        <p:nvSpPr>
          <p:cNvPr id="20" name="Tekstvak 19"/>
          <p:cNvSpPr txBox="1"/>
          <p:nvPr/>
        </p:nvSpPr>
        <p:spPr>
          <a:xfrm>
            <a:off x="3425155" y="4940473"/>
            <a:ext cx="3420929" cy="15285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nl-NL" sz="2133" b="1" dirty="0">
                <a:solidFill>
                  <a:schemeClr val="tx2"/>
                </a:solidFill>
              </a:rPr>
              <a:t>DISCO: </a:t>
            </a:r>
            <a:r>
              <a:rPr lang="nl-NL" sz="1467" dirty="0">
                <a:solidFill>
                  <a:schemeClr val="tx2"/>
                </a:solidFill>
              </a:rPr>
              <a:t>is </a:t>
            </a:r>
            <a:r>
              <a:rPr lang="nl-NL" sz="1467" dirty="0" err="1">
                <a:solidFill>
                  <a:schemeClr val="tx2"/>
                </a:solidFill>
              </a:rPr>
              <a:t>pocess</a:t>
            </a:r>
            <a:r>
              <a:rPr lang="nl-NL" sz="1467" dirty="0">
                <a:solidFill>
                  <a:schemeClr val="tx2"/>
                </a:solidFill>
              </a:rPr>
              <a:t> </a:t>
            </a:r>
            <a:r>
              <a:rPr lang="nl-NL" sz="1467" dirty="0" err="1">
                <a:solidFill>
                  <a:schemeClr val="tx2"/>
                </a:solidFill>
              </a:rPr>
              <a:t>mining</a:t>
            </a:r>
            <a:r>
              <a:rPr lang="nl-NL" sz="1467" dirty="0">
                <a:solidFill>
                  <a:schemeClr val="tx2"/>
                </a:solidFill>
              </a:rPr>
              <a:t> </a:t>
            </a:r>
            <a:r>
              <a:rPr lang="nl-NL" sz="1467" dirty="0" err="1">
                <a:solidFill>
                  <a:schemeClr val="tx2"/>
                </a:solidFill>
              </a:rPr>
              <a:t>for</a:t>
            </a:r>
            <a:r>
              <a:rPr lang="nl-NL" sz="1467" dirty="0">
                <a:solidFill>
                  <a:schemeClr val="tx2"/>
                </a:solidFill>
              </a:rPr>
              <a:t> </a:t>
            </a:r>
            <a:r>
              <a:rPr lang="nl-NL" sz="1467" dirty="0" err="1">
                <a:solidFill>
                  <a:schemeClr val="tx2"/>
                </a:solidFill>
              </a:rPr>
              <a:t>dummies</a:t>
            </a:r>
            <a:r>
              <a:rPr lang="nl-NL" sz="1467" dirty="0">
                <a:solidFill>
                  <a:schemeClr val="tx2"/>
                </a:solidFill>
              </a:rPr>
              <a:t>, zeer toegankelijk !</a:t>
            </a:r>
          </a:p>
          <a:p>
            <a:endParaRPr lang="nl-NL" sz="2133" dirty="0">
              <a:solidFill>
                <a:schemeClr val="tx2"/>
              </a:solidFill>
            </a:endParaRPr>
          </a:p>
          <a:p>
            <a:r>
              <a:rPr lang="nl-NL" sz="2133" b="1" dirty="0">
                <a:solidFill>
                  <a:schemeClr val="tx2"/>
                </a:solidFill>
              </a:rPr>
              <a:t>PROM/Python</a:t>
            </a:r>
            <a:r>
              <a:rPr lang="nl-NL" sz="2133" dirty="0">
                <a:solidFill>
                  <a:schemeClr val="tx2"/>
                </a:solidFill>
              </a:rPr>
              <a:t> </a:t>
            </a:r>
          </a:p>
          <a:p>
            <a:r>
              <a:rPr lang="nl-NL" sz="1467" dirty="0">
                <a:solidFill>
                  <a:schemeClr val="tx2"/>
                </a:solidFill>
              </a:rPr>
              <a:t>voor professionals, behoorlijke leercurve</a:t>
            </a:r>
          </a:p>
        </p:txBody>
      </p:sp>
      <p:pic>
        <p:nvPicPr>
          <p:cNvPr id="21"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5"/>
          <a:srcRect b="11219"/>
          <a:stretch/>
        </p:blipFill>
        <p:spPr>
          <a:xfrm>
            <a:off x="8610600" y="5689055"/>
            <a:ext cx="3171039" cy="667295"/>
          </a:xfrm>
          <a:prstGeom prst="rect">
            <a:avLst/>
          </a:prstGeom>
        </p:spPr>
      </p:pic>
      <p:pic>
        <p:nvPicPr>
          <p:cNvPr id="22" name="Picture 2" descr="https://www.academictransfer.com/media/derivatives/logos/ou-nl-wide/4ed186e7f681ab9d54efa2c858af73db.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7054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hoek 16"/>
          <p:cNvSpPr/>
          <p:nvPr/>
        </p:nvSpPr>
        <p:spPr>
          <a:xfrm>
            <a:off x="0" y="1"/>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sp>
        <p:nvSpPr>
          <p:cNvPr id="14"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smtClean="0">
                <a:solidFill>
                  <a:srgbClr val="43A5DB"/>
                </a:solidFill>
                <a:latin typeface="Montserrat Medium" pitchFamily="2" charset="77"/>
              </a:rPr>
              <a:t>Uitwerking </a:t>
            </a:r>
            <a:r>
              <a:rPr lang="nl-NL" sz="2800" dirty="0" smtClean="0">
                <a:solidFill>
                  <a:srgbClr val="43A5DB"/>
                </a:solidFill>
                <a:latin typeface="Montserrat Medium" pitchFamily="2" charset="77"/>
              </a:rPr>
              <a:t>strategie (Praktijk)</a:t>
            </a:r>
            <a:endParaRPr lang="nl-NL" sz="2800" dirty="0">
              <a:solidFill>
                <a:srgbClr val="E05F30"/>
              </a:solidFill>
              <a:latin typeface="Montserrat Medium" pitchFamily="2" charset="77"/>
            </a:endParaRPr>
          </a:p>
        </p:txBody>
      </p:sp>
      <p:pic>
        <p:nvPicPr>
          <p:cNvPr id="1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2"/>
          <a:stretch>
            <a:fillRect/>
          </a:stretch>
        </p:blipFill>
        <p:spPr>
          <a:xfrm>
            <a:off x="249383" y="176569"/>
            <a:ext cx="1647873" cy="1650670"/>
          </a:xfrm>
        </p:spPr>
      </p:pic>
      <p:sp>
        <p:nvSpPr>
          <p:cNvPr id="18" name="Line 8">
            <a:extLst>
              <a:ext uri="{FF2B5EF4-FFF2-40B4-BE49-F238E27FC236}">
                <a16:creationId xmlns:a16="http://schemas.microsoft.com/office/drawing/2014/main" id="{EE832C40-4EC6-544F-815F-E160D8AE8DDA}"/>
              </a:ext>
            </a:extLst>
          </p:cNvPr>
          <p:cNvSpPr/>
          <p:nvPr/>
        </p:nvSpPr>
        <p:spPr>
          <a:xfrm>
            <a:off x="2161309" y="1122218"/>
            <a:ext cx="5676406" cy="0"/>
          </a:xfrm>
          <a:prstGeom prst="line">
            <a:avLst/>
          </a:prstGeom>
          <a:ln>
            <a:solidFill>
              <a:srgbClr val="20AEE0"/>
            </a:solidFill>
            <a:round/>
          </a:ln>
        </p:spPr>
        <p:style>
          <a:lnRef idx="1">
            <a:schemeClr val="accent1"/>
          </a:lnRef>
          <a:fillRef idx="0">
            <a:schemeClr val="accent1"/>
          </a:fillRef>
          <a:effectRef idx="0">
            <a:schemeClr val="accent1"/>
          </a:effectRef>
          <a:fontRef idx="minor"/>
        </p:style>
      </p:sp>
      <p:grpSp>
        <p:nvGrpSpPr>
          <p:cNvPr id="6" name="Groep 5"/>
          <p:cNvGrpSpPr>
            <a:grpSpLocks noChangeAspect="1"/>
          </p:cNvGrpSpPr>
          <p:nvPr/>
        </p:nvGrpSpPr>
        <p:grpSpPr>
          <a:xfrm>
            <a:off x="7075219" y="766532"/>
            <a:ext cx="4726289" cy="2839203"/>
            <a:chOff x="2195736" y="1122879"/>
            <a:chExt cx="4594600" cy="2760093"/>
          </a:xfrm>
        </p:grpSpPr>
        <p:sp>
          <p:nvSpPr>
            <p:cNvPr id="7" name="Tekstvak 6"/>
            <p:cNvSpPr txBox="1"/>
            <p:nvPr/>
          </p:nvSpPr>
          <p:spPr>
            <a:xfrm>
              <a:off x="3926716" y="3178933"/>
              <a:ext cx="904334" cy="704039"/>
            </a:xfrm>
            <a:prstGeom prst="rect">
              <a:avLst/>
            </a:prstGeom>
            <a:noFill/>
          </p:spPr>
          <p:txBody>
            <a:bodyPr wrap="none" rtlCol="0">
              <a:spAutoFit/>
            </a:bodyPr>
            <a:lstStyle/>
            <a:p>
              <a:r>
                <a:rPr lang="en-US" sz="1100" dirty="0"/>
                <a:t>Business analytics</a:t>
              </a:r>
            </a:p>
            <a:p>
              <a:r>
                <a:rPr lang="en-US" sz="1100" b="1" dirty="0"/>
                <a:t>S</a:t>
              </a:r>
              <a:r>
                <a:rPr lang="en-US" sz="1100" dirty="0"/>
                <a:t>tudent analytics</a:t>
              </a:r>
            </a:p>
            <a:p>
              <a:r>
                <a:rPr lang="en-US" sz="1100" b="1" dirty="0"/>
                <a:t>L</a:t>
              </a:r>
              <a:r>
                <a:rPr lang="en-US" sz="1100" dirty="0"/>
                <a:t>earning analytics</a:t>
              </a:r>
            </a:p>
            <a:p>
              <a:endParaRPr lang="en-US" sz="1100" dirty="0"/>
            </a:p>
            <a:p>
              <a:r>
                <a:rPr lang="en-US" sz="1100" dirty="0"/>
                <a:t>*BSL architecture</a:t>
              </a:r>
              <a:endParaRPr lang="nl-NL" sz="1100" dirty="0"/>
            </a:p>
          </p:txBody>
        </p:sp>
        <p:sp>
          <p:nvSpPr>
            <p:cNvPr id="8" name="Tekstvak 7"/>
            <p:cNvSpPr txBox="1"/>
            <p:nvPr/>
          </p:nvSpPr>
          <p:spPr>
            <a:xfrm>
              <a:off x="2195736" y="1925930"/>
              <a:ext cx="974931" cy="438581"/>
            </a:xfrm>
            <a:prstGeom prst="rect">
              <a:avLst/>
            </a:prstGeom>
            <a:noFill/>
          </p:spPr>
          <p:txBody>
            <a:bodyPr wrap="none" rtlCol="0">
              <a:spAutoFit/>
            </a:bodyPr>
            <a:lstStyle/>
            <a:p>
              <a:r>
                <a:rPr lang="en-US" sz="1600" dirty="0">
                  <a:solidFill>
                    <a:schemeClr val="tx2"/>
                  </a:solidFill>
                </a:rPr>
                <a:t>Management</a:t>
              </a:r>
            </a:p>
            <a:p>
              <a:r>
                <a:rPr lang="en-US" sz="1600" dirty="0">
                  <a:solidFill>
                    <a:schemeClr val="tx2"/>
                  </a:solidFill>
                </a:rPr>
                <a:t>Rapportage's</a:t>
              </a:r>
              <a:endParaRPr lang="nl-NL" sz="1600" dirty="0">
                <a:solidFill>
                  <a:schemeClr val="tx2"/>
                </a:solidFill>
              </a:endParaRPr>
            </a:p>
          </p:txBody>
        </p:sp>
        <p:sp>
          <p:nvSpPr>
            <p:cNvPr id="9" name="Tekstvak 8"/>
            <p:cNvSpPr txBox="1"/>
            <p:nvPr/>
          </p:nvSpPr>
          <p:spPr>
            <a:xfrm>
              <a:off x="5882073" y="1800101"/>
              <a:ext cx="908263" cy="568481"/>
            </a:xfrm>
            <a:prstGeom prst="rect">
              <a:avLst/>
            </a:prstGeom>
            <a:noFill/>
          </p:spPr>
          <p:txBody>
            <a:bodyPr wrap="none" rtlCol="0">
              <a:spAutoFit/>
            </a:bodyPr>
            <a:lstStyle/>
            <a:p>
              <a:r>
                <a:rPr lang="en-US" sz="1600" b="1" dirty="0">
                  <a:solidFill>
                    <a:srgbClr val="FF0000"/>
                  </a:solidFill>
                </a:rPr>
                <a:t>Big data </a:t>
              </a:r>
            </a:p>
            <a:p>
              <a:r>
                <a:rPr lang="en-US" sz="1600" b="1" dirty="0">
                  <a:solidFill>
                    <a:srgbClr val="FF0000"/>
                  </a:solidFill>
                </a:rPr>
                <a:t>analytics</a:t>
              </a:r>
              <a:endParaRPr lang="nl-NL" sz="1600" b="1" dirty="0">
                <a:solidFill>
                  <a:srgbClr val="FF0000"/>
                </a:solidFill>
              </a:endParaRPr>
            </a:p>
          </p:txBody>
        </p:sp>
        <p:grpSp>
          <p:nvGrpSpPr>
            <p:cNvPr id="10" name="Groep 9"/>
            <p:cNvGrpSpPr>
              <a:grpSpLocks noChangeAspect="1"/>
            </p:cNvGrpSpPr>
            <p:nvPr/>
          </p:nvGrpSpPr>
          <p:grpSpPr>
            <a:xfrm>
              <a:off x="3577846" y="1209703"/>
              <a:ext cx="2249852" cy="1842662"/>
              <a:chOff x="7884368" y="51470"/>
              <a:chExt cx="1237577" cy="1013593"/>
            </a:xfrm>
          </p:grpSpPr>
          <p:pic>
            <p:nvPicPr>
              <p:cNvPr id="12" name="Afbeelding 11"/>
              <p:cNvPicPr>
                <a:picLocks noChangeAspect="1"/>
              </p:cNvPicPr>
              <p:nvPr userDrawn="1"/>
            </p:nvPicPr>
            <p:blipFill>
              <a:blip r:embed="rId3">
                <a:clrChange>
                  <a:clrFrom>
                    <a:srgbClr val="FFFFFF"/>
                  </a:clrFrom>
                  <a:clrTo>
                    <a:srgbClr val="FFFFFF">
                      <a:alpha val="0"/>
                    </a:srgbClr>
                  </a:clrTo>
                </a:clrChange>
              </a:blip>
              <a:stretch>
                <a:fillRect/>
              </a:stretch>
            </p:blipFill>
            <p:spPr>
              <a:xfrm>
                <a:off x="7884368" y="51470"/>
                <a:ext cx="1237577" cy="774002"/>
              </a:xfrm>
              <a:prstGeom prst="rect">
                <a:avLst/>
              </a:prstGeom>
            </p:spPr>
          </p:pic>
          <p:sp>
            <p:nvSpPr>
              <p:cNvPr id="13" name="Tekstvak 12"/>
              <p:cNvSpPr txBox="1"/>
              <p:nvPr userDrawn="1"/>
            </p:nvSpPr>
            <p:spPr>
              <a:xfrm>
                <a:off x="7884368" y="823813"/>
                <a:ext cx="761078" cy="241250"/>
              </a:xfrm>
              <a:prstGeom prst="rect">
                <a:avLst/>
              </a:prstGeom>
              <a:noFill/>
            </p:spPr>
            <p:txBody>
              <a:bodyPr wrap="none" rtlCol="0">
                <a:spAutoFit/>
              </a:bodyPr>
              <a:lstStyle/>
              <a:p>
                <a:r>
                  <a:rPr lang="nl-NL" sz="3200" b="1" dirty="0"/>
                  <a:t>InfOUhub</a:t>
                </a:r>
              </a:p>
            </p:txBody>
          </p:sp>
        </p:grpSp>
        <p:sp>
          <p:nvSpPr>
            <p:cNvPr id="11" name="Tekstvak 10"/>
            <p:cNvSpPr txBox="1"/>
            <p:nvPr/>
          </p:nvSpPr>
          <p:spPr>
            <a:xfrm>
              <a:off x="5475960" y="1122879"/>
              <a:ext cx="850292" cy="568481"/>
            </a:xfrm>
            <a:prstGeom prst="rect">
              <a:avLst/>
            </a:prstGeom>
            <a:noFill/>
          </p:spPr>
          <p:txBody>
            <a:bodyPr wrap="none" rtlCol="0">
              <a:spAutoFit/>
            </a:bodyPr>
            <a:lstStyle/>
            <a:p>
              <a:r>
                <a:rPr lang="en-US" sz="1600" dirty="0">
                  <a:solidFill>
                    <a:schemeClr val="tx2"/>
                  </a:solidFill>
                </a:rPr>
                <a:t>Process</a:t>
              </a:r>
              <a:r>
                <a:rPr lang="en-US" sz="1600" b="1" dirty="0">
                  <a:solidFill>
                    <a:srgbClr val="FF0000"/>
                  </a:solidFill>
                </a:rPr>
                <a:t> </a:t>
              </a:r>
              <a:br>
                <a:rPr lang="en-US" sz="1600" b="1" dirty="0">
                  <a:solidFill>
                    <a:srgbClr val="FF0000"/>
                  </a:solidFill>
                </a:rPr>
              </a:br>
              <a:r>
                <a:rPr lang="en-US" sz="1600" dirty="0">
                  <a:solidFill>
                    <a:schemeClr val="tx2"/>
                  </a:solidFill>
                </a:rPr>
                <a:t>mining</a:t>
              </a:r>
              <a:endParaRPr lang="nl-NL" sz="1600" dirty="0">
                <a:solidFill>
                  <a:schemeClr val="tx2"/>
                </a:solidFill>
              </a:endParaRPr>
            </a:p>
          </p:txBody>
        </p:sp>
      </p:grpSp>
      <p:pic>
        <p:nvPicPr>
          <p:cNvPr id="16" name="Afbeelding 15"/>
          <p:cNvPicPr>
            <a:picLocks noChangeAspect="1"/>
          </p:cNvPicPr>
          <p:nvPr/>
        </p:nvPicPr>
        <p:blipFill>
          <a:blip r:embed="rId4"/>
          <a:stretch>
            <a:fillRect/>
          </a:stretch>
        </p:blipFill>
        <p:spPr>
          <a:xfrm>
            <a:off x="866505" y="2751322"/>
            <a:ext cx="5971891" cy="3465171"/>
          </a:xfrm>
          <a:prstGeom prst="rect">
            <a:avLst/>
          </a:prstGeom>
          <a:ln>
            <a:noFill/>
          </a:ln>
          <a:effectLst>
            <a:outerShdw blurRad="292100" dist="139700" dir="2700000" algn="tl" rotWithShape="0">
              <a:srgbClr val="333333">
                <a:alpha val="65000"/>
              </a:srgbClr>
            </a:outerShdw>
          </a:effectLst>
        </p:spPr>
      </p:pic>
      <p:sp>
        <p:nvSpPr>
          <p:cNvPr id="21" name="Tekstvak 20"/>
          <p:cNvSpPr txBox="1"/>
          <p:nvPr/>
        </p:nvSpPr>
        <p:spPr>
          <a:xfrm>
            <a:off x="3344211" y="2106055"/>
            <a:ext cx="3404936" cy="13236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US" sz="2133" dirty="0">
                <a:solidFill>
                  <a:schemeClr val="tx2"/>
                </a:solidFill>
              </a:rPr>
              <a:t>Python Notebook</a:t>
            </a:r>
          </a:p>
          <a:p>
            <a:r>
              <a:rPr lang="en-US" sz="1467" dirty="0" err="1">
                <a:solidFill>
                  <a:schemeClr val="tx2"/>
                </a:solidFill>
              </a:rPr>
              <a:t>Inlezen</a:t>
            </a:r>
            <a:r>
              <a:rPr lang="en-US" sz="1467" dirty="0">
                <a:solidFill>
                  <a:schemeClr val="tx2"/>
                </a:solidFill>
              </a:rPr>
              <a:t> van time stamped data met (Pandas) </a:t>
            </a:r>
            <a:r>
              <a:rPr lang="en-US" sz="1467" dirty="0" err="1">
                <a:solidFill>
                  <a:schemeClr val="tx2"/>
                </a:solidFill>
              </a:rPr>
              <a:t>Dataframe</a:t>
            </a:r>
            <a:r>
              <a:rPr lang="en-US" sz="1467" dirty="0">
                <a:solidFill>
                  <a:schemeClr val="tx2"/>
                </a:solidFill>
              </a:rPr>
              <a:t> en </a:t>
            </a:r>
            <a:r>
              <a:rPr lang="en-US" sz="1467" dirty="0" err="1">
                <a:solidFill>
                  <a:schemeClr val="tx2"/>
                </a:solidFill>
              </a:rPr>
              <a:t>vanaf</a:t>
            </a:r>
            <a:r>
              <a:rPr lang="en-US" sz="1467" dirty="0">
                <a:solidFill>
                  <a:schemeClr val="tx2"/>
                </a:solidFill>
              </a:rPr>
              <a:t> </a:t>
            </a:r>
            <a:r>
              <a:rPr lang="en-US" sz="1467" dirty="0" err="1">
                <a:solidFill>
                  <a:schemeClr val="tx2"/>
                </a:solidFill>
              </a:rPr>
              <a:t>hier</a:t>
            </a:r>
            <a:r>
              <a:rPr lang="en-US" sz="1467" dirty="0">
                <a:solidFill>
                  <a:schemeClr val="tx2"/>
                </a:solidFill>
              </a:rPr>
              <a:t> </a:t>
            </a:r>
            <a:r>
              <a:rPr lang="en-US" sz="1467" dirty="0" err="1">
                <a:solidFill>
                  <a:schemeClr val="tx2"/>
                </a:solidFill>
              </a:rPr>
              <a:t>ligt</a:t>
            </a:r>
            <a:r>
              <a:rPr lang="en-US" sz="1467" dirty="0">
                <a:solidFill>
                  <a:schemeClr val="tx2"/>
                </a:solidFill>
              </a:rPr>
              <a:t> de </a:t>
            </a:r>
            <a:r>
              <a:rPr lang="en-US" sz="1467" dirty="0" err="1">
                <a:solidFill>
                  <a:schemeClr val="tx2"/>
                </a:solidFill>
              </a:rPr>
              <a:t>wereld</a:t>
            </a:r>
            <a:r>
              <a:rPr lang="en-US" sz="1467" dirty="0">
                <a:solidFill>
                  <a:schemeClr val="tx2"/>
                </a:solidFill>
              </a:rPr>
              <a:t> van </a:t>
            </a:r>
            <a:r>
              <a:rPr lang="en-US" sz="1467" b="1" dirty="0">
                <a:solidFill>
                  <a:schemeClr val="tx2"/>
                </a:solidFill>
              </a:rPr>
              <a:t>supervised learning </a:t>
            </a:r>
            <a:r>
              <a:rPr lang="en-US" sz="1467" dirty="0">
                <a:solidFill>
                  <a:schemeClr val="tx2"/>
                </a:solidFill>
              </a:rPr>
              <a:t>en Artificial Intelligence </a:t>
            </a:r>
            <a:r>
              <a:rPr lang="en-US" sz="1467" dirty="0" err="1">
                <a:solidFill>
                  <a:schemeClr val="tx2"/>
                </a:solidFill>
              </a:rPr>
              <a:t>voor</a:t>
            </a:r>
            <a:r>
              <a:rPr lang="en-US" sz="1467" dirty="0">
                <a:solidFill>
                  <a:schemeClr val="tx2"/>
                </a:solidFill>
              </a:rPr>
              <a:t> je open</a:t>
            </a:r>
            <a:endParaRPr lang="nl-NL" sz="1467" dirty="0">
              <a:solidFill>
                <a:schemeClr val="tx2"/>
              </a:solidFill>
            </a:endParaRPr>
          </a:p>
        </p:txBody>
      </p:sp>
      <p:pic>
        <p:nvPicPr>
          <p:cNvPr id="22"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5"/>
          <a:srcRect b="11219"/>
          <a:stretch/>
        </p:blipFill>
        <p:spPr>
          <a:xfrm>
            <a:off x="8610600" y="5689055"/>
            <a:ext cx="3171039" cy="667295"/>
          </a:xfrm>
          <a:prstGeom prst="rect">
            <a:avLst/>
          </a:prstGeom>
        </p:spPr>
      </p:pic>
      <p:pic>
        <p:nvPicPr>
          <p:cNvPr id="23" name="Picture 2" descr="https://www.academictransfer.com/media/derivatives/logos/ou-nl-wide/4ed186e7f681ab9d54efa2c858af73db.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12464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hoek 16"/>
          <p:cNvSpPr/>
          <p:nvPr/>
        </p:nvSpPr>
        <p:spPr>
          <a:xfrm>
            <a:off x="0" y="1"/>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sp>
        <p:nvSpPr>
          <p:cNvPr id="14"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smtClean="0">
                <a:solidFill>
                  <a:srgbClr val="43A5DB"/>
                </a:solidFill>
                <a:latin typeface="Montserrat Medium" pitchFamily="2" charset="77"/>
              </a:rPr>
              <a:t>State-of –</a:t>
            </a:r>
            <a:r>
              <a:rPr lang="nl-NL" sz="2800" dirty="0" err="1" smtClean="0">
                <a:solidFill>
                  <a:srgbClr val="43A5DB"/>
                </a:solidFill>
                <a:latin typeface="Montserrat Medium" pitchFamily="2" charset="77"/>
              </a:rPr>
              <a:t>the</a:t>
            </a:r>
            <a:r>
              <a:rPr lang="nl-NL" sz="2800" dirty="0" smtClean="0">
                <a:solidFill>
                  <a:srgbClr val="43A5DB"/>
                </a:solidFill>
                <a:latin typeface="Montserrat Medium" pitchFamily="2" charset="77"/>
              </a:rPr>
              <a:t>-Art (1): Conformance analyse</a:t>
            </a:r>
            <a:endParaRPr lang="nl-NL" sz="2800" dirty="0">
              <a:solidFill>
                <a:srgbClr val="E05F30"/>
              </a:solidFill>
              <a:latin typeface="Montserrat Medium" pitchFamily="2" charset="77"/>
            </a:endParaRPr>
          </a:p>
        </p:txBody>
      </p:sp>
      <p:pic>
        <p:nvPicPr>
          <p:cNvPr id="1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2"/>
          <a:stretch>
            <a:fillRect/>
          </a:stretch>
        </p:blipFill>
        <p:spPr>
          <a:xfrm>
            <a:off x="249383" y="176569"/>
            <a:ext cx="1647873" cy="1650670"/>
          </a:xfrm>
        </p:spPr>
      </p:pic>
      <p:sp>
        <p:nvSpPr>
          <p:cNvPr id="18"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pic>
        <p:nvPicPr>
          <p:cNvPr id="2" name="Afbeelding 1"/>
          <p:cNvPicPr>
            <a:picLocks noChangeAspect="1"/>
          </p:cNvPicPr>
          <p:nvPr/>
        </p:nvPicPr>
        <p:blipFill>
          <a:blip r:embed="rId3"/>
          <a:stretch>
            <a:fillRect/>
          </a:stretch>
        </p:blipFill>
        <p:spPr>
          <a:xfrm>
            <a:off x="1007513" y="1827239"/>
            <a:ext cx="10391775" cy="3857625"/>
          </a:xfrm>
          <a:prstGeom prst="rect">
            <a:avLst/>
          </a:prstGeom>
        </p:spPr>
      </p:pic>
      <p:sp>
        <p:nvSpPr>
          <p:cNvPr id="3" name="Tekstvak 2"/>
          <p:cNvSpPr txBox="1"/>
          <p:nvPr/>
        </p:nvSpPr>
        <p:spPr>
          <a:xfrm>
            <a:off x="2496039" y="2743199"/>
            <a:ext cx="3707362" cy="369332"/>
          </a:xfrm>
          <a:prstGeom prst="rect">
            <a:avLst/>
          </a:prstGeom>
          <a:noFill/>
        </p:spPr>
        <p:txBody>
          <a:bodyPr wrap="none" rtlCol="0">
            <a:spAutoFit/>
          </a:bodyPr>
          <a:lstStyle/>
          <a:p>
            <a:r>
              <a:rPr lang="nl-NL" dirty="0" smtClean="0"/>
              <a:t>Studeert student volgens curriculum?</a:t>
            </a:r>
            <a:endParaRPr lang="nl-NL" dirty="0"/>
          </a:p>
        </p:txBody>
      </p:sp>
      <p:pic>
        <p:nvPicPr>
          <p:cNvPr id="8"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4"/>
          <a:srcRect b="11219"/>
          <a:stretch/>
        </p:blipFill>
        <p:spPr>
          <a:xfrm>
            <a:off x="8610600" y="5689055"/>
            <a:ext cx="3171039" cy="667295"/>
          </a:xfrm>
          <a:prstGeom prst="rect">
            <a:avLst/>
          </a:prstGeom>
        </p:spPr>
      </p:pic>
      <p:pic>
        <p:nvPicPr>
          <p:cNvPr id="9" name="Picture 2" descr="https://www.academictransfer.com/media/derivatives/logos/ou-nl-wide/4ed186e7f681ab9d54efa2c858af73db.pn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42561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hoek 16"/>
          <p:cNvSpPr/>
          <p:nvPr/>
        </p:nvSpPr>
        <p:spPr>
          <a:xfrm>
            <a:off x="0" y="1"/>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dirty="0"/>
          </a:p>
        </p:txBody>
      </p:sp>
      <p:sp>
        <p:nvSpPr>
          <p:cNvPr id="14"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smtClean="0">
                <a:solidFill>
                  <a:srgbClr val="43A5DB"/>
                </a:solidFill>
                <a:latin typeface="Montserrat Medium" pitchFamily="2" charset="77"/>
              </a:rPr>
              <a:t>State-of –</a:t>
            </a:r>
            <a:r>
              <a:rPr lang="nl-NL" sz="2800" dirty="0" err="1" smtClean="0">
                <a:solidFill>
                  <a:srgbClr val="43A5DB"/>
                </a:solidFill>
                <a:latin typeface="Montserrat Medium" pitchFamily="2" charset="77"/>
              </a:rPr>
              <a:t>the</a:t>
            </a:r>
            <a:r>
              <a:rPr lang="nl-NL" sz="2800" dirty="0" smtClean="0">
                <a:solidFill>
                  <a:srgbClr val="43A5DB"/>
                </a:solidFill>
                <a:latin typeface="Montserrat Medium" pitchFamily="2" charset="77"/>
              </a:rPr>
              <a:t>-Art (2): Cohort identificatie</a:t>
            </a:r>
            <a:endParaRPr lang="nl-NL" sz="2800" dirty="0">
              <a:solidFill>
                <a:srgbClr val="E05F30"/>
              </a:solidFill>
              <a:latin typeface="Montserrat Medium" pitchFamily="2" charset="77"/>
            </a:endParaRPr>
          </a:p>
        </p:txBody>
      </p:sp>
      <p:pic>
        <p:nvPicPr>
          <p:cNvPr id="1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2"/>
          <a:stretch>
            <a:fillRect/>
          </a:stretch>
        </p:blipFill>
        <p:spPr>
          <a:xfrm>
            <a:off x="249383" y="176569"/>
            <a:ext cx="1647873" cy="1650670"/>
          </a:xfrm>
        </p:spPr>
      </p:pic>
      <p:sp>
        <p:nvSpPr>
          <p:cNvPr id="18"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pic>
        <p:nvPicPr>
          <p:cNvPr id="2" name="Afbeelding 1"/>
          <p:cNvPicPr>
            <a:picLocks noChangeAspect="1"/>
          </p:cNvPicPr>
          <p:nvPr/>
        </p:nvPicPr>
        <p:blipFill>
          <a:blip r:embed="rId3"/>
          <a:stretch>
            <a:fillRect/>
          </a:stretch>
        </p:blipFill>
        <p:spPr>
          <a:xfrm>
            <a:off x="466271" y="2315994"/>
            <a:ext cx="5470072" cy="3496621"/>
          </a:xfrm>
          <a:prstGeom prst="rect">
            <a:avLst/>
          </a:prstGeom>
        </p:spPr>
      </p:pic>
      <p:pic>
        <p:nvPicPr>
          <p:cNvPr id="3" name="Afbeelding 2"/>
          <p:cNvPicPr>
            <a:picLocks noChangeAspect="1"/>
          </p:cNvPicPr>
          <p:nvPr/>
        </p:nvPicPr>
        <p:blipFill>
          <a:blip r:embed="rId4"/>
          <a:stretch>
            <a:fillRect/>
          </a:stretch>
        </p:blipFill>
        <p:spPr>
          <a:xfrm>
            <a:off x="6799448" y="1596571"/>
            <a:ext cx="4689805" cy="4653070"/>
          </a:xfrm>
          <a:prstGeom prst="rect">
            <a:avLst/>
          </a:prstGeom>
        </p:spPr>
      </p:pic>
    </p:spTree>
    <p:extLst>
      <p:ext uri="{BB962C8B-B14F-4D97-AF65-F5344CB8AC3E}">
        <p14:creationId xmlns:p14="http://schemas.microsoft.com/office/powerpoint/2010/main" val="8797053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hoek 16"/>
          <p:cNvSpPr/>
          <p:nvPr/>
        </p:nvSpPr>
        <p:spPr>
          <a:xfrm>
            <a:off x="0" y="1"/>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sp>
        <p:nvSpPr>
          <p:cNvPr id="14"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smtClean="0">
                <a:solidFill>
                  <a:srgbClr val="43A5DB"/>
                </a:solidFill>
                <a:latin typeface="Montserrat Medium" pitchFamily="2" charset="77"/>
              </a:rPr>
              <a:t>State-of –</a:t>
            </a:r>
            <a:r>
              <a:rPr lang="nl-NL" sz="2800" dirty="0" err="1" smtClean="0">
                <a:solidFill>
                  <a:srgbClr val="43A5DB"/>
                </a:solidFill>
                <a:latin typeface="Montserrat Medium" pitchFamily="2" charset="77"/>
              </a:rPr>
              <a:t>the</a:t>
            </a:r>
            <a:r>
              <a:rPr lang="nl-NL" sz="2800" dirty="0" smtClean="0">
                <a:solidFill>
                  <a:srgbClr val="43A5DB"/>
                </a:solidFill>
                <a:latin typeface="Montserrat Medium" pitchFamily="2" charset="77"/>
              </a:rPr>
              <a:t>-Art (3): Procesmining &amp; </a:t>
            </a:r>
            <a:r>
              <a:rPr lang="nl-NL" sz="2800" dirty="0" err="1" smtClean="0">
                <a:solidFill>
                  <a:srgbClr val="43A5DB"/>
                </a:solidFill>
                <a:latin typeface="Montserrat Medium" pitchFamily="2" charset="77"/>
              </a:rPr>
              <a:t>Statistics</a:t>
            </a:r>
            <a:endParaRPr lang="nl-NL" sz="2800" dirty="0">
              <a:solidFill>
                <a:srgbClr val="E05F30"/>
              </a:solidFill>
              <a:latin typeface="Montserrat Medium" pitchFamily="2" charset="77"/>
            </a:endParaRPr>
          </a:p>
        </p:txBody>
      </p:sp>
      <p:pic>
        <p:nvPicPr>
          <p:cNvPr id="1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2"/>
          <a:stretch>
            <a:fillRect/>
          </a:stretch>
        </p:blipFill>
        <p:spPr>
          <a:xfrm>
            <a:off x="249383" y="176569"/>
            <a:ext cx="1647873" cy="1650670"/>
          </a:xfrm>
        </p:spPr>
      </p:pic>
      <p:sp>
        <p:nvSpPr>
          <p:cNvPr id="18"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pic>
        <p:nvPicPr>
          <p:cNvPr id="2050" name="Picture 2" descr="https://upload.wikimedia.org/wikipedia/commons/8/83/Pearson_Correlation_Coefficient_and_associated_scatterplo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0547" y="2873829"/>
            <a:ext cx="3486620" cy="2352711"/>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p:cNvSpPr txBox="1"/>
          <p:nvPr/>
        </p:nvSpPr>
        <p:spPr>
          <a:xfrm>
            <a:off x="946776" y="2949456"/>
            <a:ext cx="2955361" cy="2062103"/>
          </a:xfrm>
          <a:prstGeom prst="rect">
            <a:avLst/>
          </a:prstGeom>
          <a:noFill/>
        </p:spPr>
        <p:txBody>
          <a:bodyPr wrap="none" rtlCol="0">
            <a:spAutoFit/>
          </a:bodyPr>
          <a:lstStyle/>
          <a:p>
            <a:r>
              <a:rPr lang="nl-NL" sz="3200" dirty="0" smtClean="0"/>
              <a:t>Conformance</a:t>
            </a:r>
          </a:p>
          <a:p>
            <a:r>
              <a:rPr lang="nl-NL" sz="2400" dirty="0" smtClean="0"/>
              <a:t>Bijvoorbeeld conform </a:t>
            </a:r>
            <a:br>
              <a:rPr lang="nl-NL" sz="2400" dirty="0" smtClean="0"/>
            </a:br>
            <a:r>
              <a:rPr lang="nl-NL" sz="2400" dirty="0" smtClean="0"/>
              <a:t>curriculum aan het </a:t>
            </a:r>
            <a:br>
              <a:rPr lang="nl-NL" sz="2400" dirty="0" smtClean="0"/>
            </a:br>
            <a:r>
              <a:rPr lang="nl-NL" sz="2400" dirty="0" smtClean="0"/>
              <a:t>studeren </a:t>
            </a:r>
            <a:br>
              <a:rPr lang="nl-NL" sz="2400" dirty="0" smtClean="0"/>
            </a:br>
            <a:r>
              <a:rPr lang="nl-NL" sz="2400" dirty="0" smtClean="0"/>
              <a:t>(getal tussen 0-1)</a:t>
            </a:r>
            <a:endParaRPr lang="nl-NL" sz="2400" dirty="0"/>
          </a:p>
        </p:txBody>
      </p:sp>
      <p:sp>
        <p:nvSpPr>
          <p:cNvPr id="8" name="Tekstvak 7"/>
          <p:cNvSpPr txBox="1"/>
          <p:nvPr/>
        </p:nvSpPr>
        <p:spPr>
          <a:xfrm>
            <a:off x="8225690" y="2949455"/>
            <a:ext cx="2482154" cy="2062103"/>
          </a:xfrm>
          <a:prstGeom prst="rect">
            <a:avLst/>
          </a:prstGeom>
          <a:noFill/>
        </p:spPr>
        <p:txBody>
          <a:bodyPr wrap="none" rtlCol="0">
            <a:spAutoFit/>
          </a:bodyPr>
          <a:lstStyle/>
          <a:p>
            <a:r>
              <a:rPr lang="nl-NL" sz="3200" dirty="0" smtClean="0"/>
              <a:t>Doelvariabele</a:t>
            </a:r>
          </a:p>
          <a:p>
            <a:pPr marL="342900" indent="-342900">
              <a:buFont typeface="Arial" panose="020B0604020202020204" pitchFamily="34" charset="0"/>
              <a:buChar char="•"/>
            </a:pPr>
            <a:r>
              <a:rPr lang="nl-NL" sz="2400" dirty="0" smtClean="0"/>
              <a:t>Studietempo</a:t>
            </a:r>
          </a:p>
          <a:p>
            <a:pPr marL="342900" indent="-342900">
              <a:buFont typeface="Arial" panose="020B0604020202020204" pitchFamily="34" charset="0"/>
              <a:buChar char="•"/>
            </a:pPr>
            <a:r>
              <a:rPr lang="nl-NL" sz="2400" dirty="0" smtClean="0"/>
              <a:t>Studiesucces</a:t>
            </a:r>
          </a:p>
          <a:p>
            <a:pPr marL="342900" indent="-342900">
              <a:buFont typeface="Arial" panose="020B0604020202020204" pitchFamily="34" charset="0"/>
              <a:buChar char="•"/>
            </a:pPr>
            <a:r>
              <a:rPr lang="nl-NL" sz="2400" dirty="0" smtClean="0"/>
              <a:t>Welbevinden</a:t>
            </a:r>
          </a:p>
          <a:p>
            <a:pPr marL="342900" indent="-342900">
              <a:buFont typeface="Arial" panose="020B0604020202020204" pitchFamily="34" charset="0"/>
              <a:buChar char="•"/>
            </a:pPr>
            <a:r>
              <a:rPr lang="nl-NL" sz="2400" dirty="0" err="1" smtClean="0"/>
              <a:t>Etc</a:t>
            </a:r>
            <a:r>
              <a:rPr lang="nl-NL" sz="2400" dirty="0" smtClean="0"/>
              <a:t> ….</a:t>
            </a:r>
            <a:endParaRPr lang="nl-NL" sz="2400" dirty="0"/>
          </a:p>
        </p:txBody>
      </p:sp>
      <p:pic>
        <p:nvPicPr>
          <p:cNvPr id="9"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4"/>
          <a:srcRect b="11219"/>
          <a:stretch/>
        </p:blipFill>
        <p:spPr>
          <a:xfrm>
            <a:off x="8610600" y="5689055"/>
            <a:ext cx="3171039" cy="667295"/>
          </a:xfrm>
          <a:prstGeom prst="rect">
            <a:avLst/>
          </a:prstGeom>
        </p:spPr>
      </p:pic>
      <p:pic>
        <p:nvPicPr>
          <p:cNvPr id="10" name="Picture 2" descr="https://www.academictransfer.com/media/derivatives/logos/ou-nl-wide/4ed186e7f681ab9d54efa2c858af73db.pn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99155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a:solidFill>
                  <a:srgbClr val="43A5DB"/>
                </a:solidFill>
                <a:latin typeface="Montserrat Medium" pitchFamily="2" charset="77"/>
              </a:rPr>
              <a:t>Voorwaarden voor succes</a:t>
            </a:r>
            <a:endParaRPr lang="nl-NL" sz="2800" dirty="0">
              <a:solidFill>
                <a:srgbClr val="E05F30"/>
              </a:solidFill>
              <a:latin typeface="Montserrat Medium" pitchFamily="2" charset="77"/>
            </a:endParaRPr>
          </a:p>
        </p:txBody>
      </p:sp>
      <p:pic>
        <p:nvPicPr>
          <p:cNvPr id="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3"/>
          <a:stretch>
            <a:fillRect/>
          </a:stretch>
        </p:blipFill>
        <p:spPr>
          <a:xfrm>
            <a:off x="249383" y="176569"/>
            <a:ext cx="1647873" cy="1650670"/>
          </a:xfrm>
        </p:spPr>
      </p:pic>
      <p:sp>
        <p:nvSpPr>
          <p:cNvPr id="6"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sp>
        <p:nvSpPr>
          <p:cNvPr id="4" name="Tijdelijke aanduiding voor dianummer 3">
            <a:extLst>
              <a:ext uri="{FF2B5EF4-FFF2-40B4-BE49-F238E27FC236}">
                <a16:creationId xmlns:a16="http://schemas.microsoft.com/office/drawing/2014/main" id="{FCDDAC5F-D600-B940-8FB7-33BFF615A94D}"/>
              </a:ext>
            </a:extLst>
          </p:cNvPr>
          <p:cNvSpPr>
            <a:spLocks noGrp="1"/>
          </p:cNvSpPr>
          <p:nvPr>
            <p:ph type="sldNum" sz="quarter" idx="12"/>
          </p:nvPr>
        </p:nvSpPr>
        <p:spPr/>
        <p:txBody>
          <a:bodyPr/>
          <a:lstStyle/>
          <a:p>
            <a:fld id="{AAA66DD6-215E-C146-902A-C6D08339E34D}" type="slidenum">
              <a:rPr lang="nl-NL" smtClean="0"/>
              <a:t>3</a:t>
            </a:fld>
            <a:endParaRPr lang="nl-NL"/>
          </a:p>
        </p:txBody>
      </p:sp>
      <p:graphicFrame>
        <p:nvGraphicFramePr>
          <p:cNvPr id="9" name="Diagram 8">
            <a:extLst>
              <a:ext uri="{FF2B5EF4-FFF2-40B4-BE49-F238E27FC236}">
                <a16:creationId xmlns:a16="http://schemas.microsoft.com/office/drawing/2014/main" id="{C2CF256E-F88B-624E-BC16-C4FF8453310D}"/>
              </a:ext>
            </a:extLst>
          </p:cNvPr>
          <p:cNvGraphicFramePr/>
          <p:nvPr/>
        </p:nvGraphicFramePr>
        <p:xfrm>
          <a:off x="1273696" y="2338659"/>
          <a:ext cx="4536504" cy="31392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0" name="Group 18">
            <a:extLst>
              <a:ext uri="{FF2B5EF4-FFF2-40B4-BE49-F238E27FC236}">
                <a16:creationId xmlns:a16="http://schemas.microsoft.com/office/drawing/2014/main" id="{76519507-DB0F-EB45-A38A-D42745D43CB8}"/>
              </a:ext>
            </a:extLst>
          </p:cNvPr>
          <p:cNvGrpSpPr/>
          <p:nvPr/>
        </p:nvGrpSpPr>
        <p:grpSpPr>
          <a:xfrm>
            <a:off x="2071703" y="1592921"/>
            <a:ext cx="769780" cy="884805"/>
            <a:chOff x="2880323" y="1485142"/>
            <a:chExt cx="769780" cy="884805"/>
          </a:xfrm>
        </p:grpSpPr>
        <p:sp>
          <p:nvSpPr>
            <p:cNvPr id="11" name="Hexagon 19">
              <a:extLst>
                <a:ext uri="{FF2B5EF4-FFF2-40B4-BE49-F238E27FC236}">
                  <a16:creationId xmlns:a16="http://schemas.microsoft.com/office/drawing/2014/main" id="{51E8F0DB-D163-0444-A7F0-8CA1C641C0BD}"/>
                </a:ext>
              </a:extLst>
            </p:cNvPr>
            <p:cNvSpPr/>
            <p:nvPr/>
          </p:nvSpPr>
          <p:spPr>
            <a:xfrm rot="5400000">
              <a:off x="2822810" y="1542655"/>
              <a:ext cx="884805" cy="769780"/>
            </a:xfrm>
            <a:prstGeom prst="hexagon">
              <a:avLst>
                <a:gd name="adj" fmla="val 25000"/>
                <a:gd name="vf" fmla="val 115470"/>
              </a:avLst>
            </a:prstGeom>
            <a:solidFill>
              <a:schemeClr val="bg1">
                <a:lumMod val="8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Hexagon 4">
              <a:extLst>
                <a:ext uri="{FF2B5EF4-FFF2-40B4-BE49-F238E27FC236}">
                  <a16:creationId xmlns:a16="http://schemas.microsoft.com/office/drawing/2014/main" id="{07202511-F88F-A843-A2B4-9DE5A91802A2}"/>
                </a:ext>
              </a:extLst>
            </p:cNvPr>
            <p:cNvSpPr txBox="1"/>
            <p:nvPr/>
          </p:nvSpPr>
          <p:spPr>
            <a:xfrm>
              <a:off x="3000279" y="1623025"/>
              <a:ext cx="529866" cy="609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nl-NL" sz="3600" kern="1200"/>
            </a:p>
          </p:txBody>
        </p:sp>
      </p:grpSp>
      <p:grpSp>
        <p:nvGrpSpPr>
          <p:cNvPr id="13" name="Group 8">
            <a:extLst>
              <a:ext uri="{FF2B5EF4-FFF2-40B4-BE49-F238E27FC236}">
                <a16:creationId xmlns:a16="http://schemas.microsoft.com/office/drawing/2014/main" id="{749FFE0B-C8DC-6C42-8206-7168254016FE}"/>
              </a:ext>
            </a:extLst>
          </p:cNvPr>
          <p:cNvGrpSpPr/>
          <p:nvPr/>
        </p:nvGrpSpPr>
        <p:grpSpPr>
          <a:xfrm>
            <a:off x="3353231" y="5327751"/>
            <a:ext cx="769780" cy="884805"/>
            <a:chOff x="2880323" y="1485142"/>
            <a:chExt cx="769780" cy="884805"/>
          </a:xfrm>
        </p:grpSpPr>
        <p:sp>
          <p:nvSpPr>
            <p:cNvPr id="14" name="Hexagon 9">
              <a:extLst>
                <a:ext uri="{FF2B5EF4-FFF2-40B4-BE49-F238E27FC236}">
                  <a16:creationId xmlns:a16="http://schemas.microsoft.com/office/drawing/2014/main" id="{2B8F48B4-E363-9240-B8C4-7134B595C5B7}"/>
                </a:ext>
              </a:extLst>
            </p:cNvPr>
            <p:cNvSpPr/>
            <p:nvPr/>
          </p:nvSpPr>
          <p:spPr>
            <a:xfrm rot="5400000">
              <a:off x="2822810" y="1542655"/>
              <a:ext cx="884805" cy="769780"/>
            </a:xfrm>
            <a:prstGeom prst="hexagon">
              <a:avLst>
                <a:gd name="adj" fmla="val 25000"/>
                <a:gd name="vf" fmla="val 115470"/>
              </a:avLst>
            </a:prstGeom>
            <a:solidFill>
              <a:schemeClr val="bg1">
                <a:lumMod val="8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Hexagon 4">
              <a:extLst>
                <a:ext uri="{FF2B5EF4-FFF2-40B4-BE49-F238E27FC236}">
                  <a16:creationId xmlns:a16="http://schemas.microsoft.com/office/drawing/2014/main" id="{5D149C04-49AD-E346-B27A-A50F3F9DFECF}"/>
                </a:ext>
              </a:extLst>
            </p:cNvPr>
            <p:cNvSpPr txBox="1"/>
            <p:nvPr/>
          </p:nvSpPr>
          <p:spPr>
            <a:xfrm>
              <a:off x="3000279" y="1623025"/>
              <a:ext cx="529866" cy="609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nl-NL" sz="3600" kern="1200"/>
            </a:p>
          </p:txBody>
        </p:sp>
      </p:grpSp>
      <p:sp>
        <p:nvSpPr>
          <p:cNvPr id="16" name="TextBox 7">
            <a:extLst>
              <a:ext uri="{FF2B5EF4-FFF2-40B4-BE49-F238E27FC236}">
                <a16:creationId xmlns:a16="http://schemas.microsoft.com/office/drawing/2014/main" id="{A3CC4BC2-EA28-AF44-95A7-C083F97CA083}"/>
              </a:ext>
            </a:extLst>
          </p:cNvPr>
          <p:cNvSpPr txBox="1"/>
          <p:nvPr/>
        </p:nvSpPr>
        <p:spPr>
          <a:xfrm>
            <a:off x="4284914" y="2209651"/>
            <a:ext cx="6971275" cy="2631490"/>
          </a:xfrm>
          <a:prstGeom prst="rect">
            <a:avLst/>
          </a:prstGeom>
          <a:noFill/>
        </p:spPr>
        <p:txBody>
          <a:bodyPr wrap="square" rtlCol="0">
            <a:spAutoFit/>
          </a:bodyPr>
          <a:lstStyle/>
          <a:p>
            <a:pPr marL="270000" lvl="0">
              <a:spcBef>
                <a:spcPts val="600"/>
              </a:spcBef>
            </a:pPr>
            <a:r>
              <a:rPr lang="nl-NL" sz="1600" b="1" dirty="0" smtClean="0">
                <a:solidFill>
                  <a:prstClr val="black"/>
                </a:solidFill>
                <a:latin typeface="Montserrat" pitchFamily="2" charset="77"/>
              </a:rPr>
              <a:t>‘Nieuwe’ analyse invalshoek:</a:t>
            </a:r>
          </a:p>
          <a:p>
            <a:pPr marL="270000" lvl="0">
              <a:spcBef>
                <a:spcPts val="600"/>
              </a:spcBef>
            </a:pPr>
            <a:r>
              <a:rPr lang="nl-NL" sz="1600" dirty="0" smtClean="0">
                <a:solidFill>
                  <a:prstClr val="black"/>
                </a:solidFill>
                <a:latin typeface="Montserrat" pitchFamily="2" charset="77"/>
              </a:rPr>
              <a:t>Procesmining als instrument om deelnemers in het steeds flexibeler wordend onderwijs te volgen.</a:t>
            </a: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b="1" dirty="0">
                <a:solidFill>
                  <a:prstClr val="black"/>
                </a:solidFill>
                <a:latin typeface="Montserrat" pitchFamily="2" charset="77"/>
              </a:rPr>
              <a:t/>
            </a:r>
            <a:br>
              <a:rPr lang="nl-NL" sz="1600" b="1" dirty="0">
                <a:solidFill>
                  <a:prstClr val="black"/>
                </a:solidFill>
                <a:latin typeface="Montserrat" pitchFamily="2" charset="77"/>
              </a:rPr>
            </a:br>
            <a:r>
              <a:rPr lang="nl-NL" sz="1600" b="1" dirty="0" smtClean="0">
                <a:solidFill>
                  <a:prstClr val="black"/>
                </a:solidFill>
                <a:latin typeface="Montserrat" pitchFamily="2" charset="77"/>
              </a:rPr>
              <a:t>Correlatie versus Causaliteit: </a:t>
            </a:r>
            <a:r>
              <a:rPr lang="nl-NL" sz="1600" dirty="0" smtClean="0">
                <a:solidFill>
                  <a:prstClr val="black"/>
                </a:solidFill>
                <a:latin typeface="Montserrat" pitchFamily="2" charset="77"/>
              </a:rPr>
              <a:t/>
            </a:r>
            <a:br>
              <a:rPr lang="nl-NL" sz="1600" dirty="0" smtClean="0">
                <a:solidFill>
                  <a:prstClr val="black"/>
                </a:solidFill>
                <a:latin typeface="Montserrat" pitchFamily="2" charset="77"/>
              </a:rPr>
            </a:br>
            <a:r>
              <a:rPr lang="nl-NL" sz="1600" dirty="0" smtClean="0">
                <a:solidFill>
                  <a:prstClr val="black"/>
                </a:solidFill>
                <a:latin typeface="Montserrat" pitchFamily="2" charset="77"/>
              </a:rPr>
              <a:t>Procesmining is een waardevolle aanvulling op het analyse assortiment om studiedata te bekijken.</a:t>
            </a: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b="1" dirty="0" smtClean="0">
                <a:solidFill>
                  <a:prstClr val="black"/>
                </a:solidFill>
                <a:latin typeface="Montserrat" pitchFamily="2" charset="77"/>
              </a:rPr>
              <a:t>Visie:</a:t>
            </a:r>
            <a:r>
              <a:rPr lang="nl-NL" sz="1600" dirty="0" smtClean="0">
                <a:solidFill>
                  <a:prstClr val="black"/>
                </a:solidFill>
                <a:latin typeface="Montserrat" pitchFamily="2" charset="77"/>
              </a:rPr>
              <a:t> </a:t>
            </a:r>
            <a:br>
              <a:rPr lang="nl-NL" sz="1600" dirty="0" smtClean="0">
                <a:solidFill>
                  <a:prstClr val="black"/>
                </a:solidFill>
                <a:latin typeface="Montserrat" pitchFamily="2" charset="77"/>
              </a:rPr>
            </a:br>
            <a:r>
              <a:rPr lang="nl-NL" sz="1600" dirty="0" smtClean="0">
                <a:solidFill>
                  <a:prstClr val="black"/>
                </a:solidFill>
                <a:latin typeface="Montserrat" pitchFamily="2" charset="77"/>
              </a:rPr>
              <a:t>Procesmining en statistiek de ultieme </a:t>
            </a:r>
            <a:r>
              <a:rPr lang="nl-NL" sz="1600" i="1" u="sng" dirty="0" smtClean="0">
                <a:solidFill>
                  <a:prstClr val="black"/>
                </a:solidFill>
                <a:latin typeface="Montserrat" pitchFamily="2" charset="77"/>
              </a:rPr>
              <a:t>“state of </a:t>
            </a:r>
            <a:r>
              <a:rPr lang="nl-NL" sz="1600" i="1" u="sng" dirty="0" err="1" smtClean="0">
                <a:solidFill>
                  <a:prstClr val="black"/>
                </a:solidFill>
                <a:latin typeface="Montserrat" pitchFamily="2" charset="77"/>
              </a:rPr>
              <a:t>the</a:t>
            </a:r>
            <a:r>
              <a:rPr lang="nl-NL" sz="1600" i="1" u="sng" dirty="0" smtClean="0">
                <a:solidFill>
                  <a:prstClr val="black"/>
                </a:solidFill>
                <a:latin typeface="Montserrat" pitchFamily="2" charset="77"/>
              </a:rPr>
              <a:t> art”</a:t>
            </a:r>
            <a:r>
              <a:rPr lang="nl-NL" sz="1600" dirty="0" smtClean="0">
                <a:solidFill>
                  <a:prstClr val="black"/>
                </a:solidFill>
                <a:latin typeface="Montserrat" pitchFamily="2" charset="77"/>
              </a:rPr>
              <a:t> aanpak.</a:t>
            </a:r>
            <a:endParaRPr lang="nl-NL" sz="1600" dirty="0">
              <a:latin typeface="Montserrat" pitchFamily="2" charset="77"/>
            </a:endParaRPr>
          </a:p>
        </p:txBody>
      </p:sp>
      <p:pic>
        <p:nvPicPr>
          <p:cNvPr id="18" name="Afbeelding 1">
            <a:extLst>
              <a:ext uri="{FF2B5EF4-FFF2-40B4-BE49-F238E27FC236}">
                <a16:creationId xmlns:a16="http://schemas.microsoft.com/office/drawing/2014/main" id="{A1565570-04FA-42EF-8C5D-DEB815505E24}"/>
              </a:ext>
            </a:extLst>
          </p:cNvPr>
          <p:cNvPicPr>
            <a:picLocks noChangeAspect="1"/>
          </p:cNvPicPr>
          <p:nvPr/>
        </p:nvPicPr>
        <p:blipFill rotWithShape="1">
          <a:blip r:embed="rId9"/>
          <a:srcRect b="11219"/>
          <a:stretch/>
        </p:blipFill>
        <p:spPr>
          <a:xfrm>
            <a:off x="8610600" y="5689055"/>
            <a:ext cx="3171039" cy="667295"/>
          </a:xfrm>
          <a:prstGeom prst="rect">
            <a:avLst/>
          </a:prstGeom>
        </p:spPr>
      </p:pic>
      <p:pic>
        <p:nvPicPr>
          <p:cNvPr id="19" name="Picture 2" descr="https://www.academictransfer.com/media/derivatives/logos/ou-nl-wide/4ed186e7f681ab9d54efa2c858af73db.png"/>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48249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hoek 16"/>
          <p:cNvSpPr/>
          <p:nvPr/>
        </p:nvSpPr>
        <p:spPr>
          <a:xfrm>
            <a:off x="0" y="1"/>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sp>
        <p:nvSpPr>
          <p:cNvPr id="14"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smtClean="0">
                <a:solidFill>
                  <a:srgbClr val="43A5DB"/>
                </a:solidFill>
                <a:latin typeface="Montserrat Medium" pitchFamily="2" charset="77"/>
              </a:rPr>
              <a:t>Vervolgstap</a:t>
            </a:r>
            <a:endParaRPr lang="nl-NL" sz="2800" dirty="0">
              <a:solidFill>
                <a:srgbClr val="E05F30"/>
              </a:solidFill>
              <a:latin typeface="Montserrat Medium" pitchFamily="2" charset="77"/>
            </a:endParaRPr>
          </a:p>
        </p:txBody>
      </p:sp>
      <p:pic>
        <p:nvPicPr>
          <p:cNvPr id="1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2"/>
          <a:stretch>
            <a:fillRect/>
          </a:stretch>
        </p:blipFill>
        <p:spPr>
          <a:xfrm>
            <a:off x="249383" y="176569"/>
            <a:ext cx="1647873" cy="1650670"/>
          </a:xfrm>
        </p:spPr>
      </p:pic>
      <p:sp>
        <p:nvSpPr>
          <p:cNvPr id="18"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sp>
        <p:nvSpPr>
          <p:cNvPr id="2" name="Tekstvak 1"/>
          <p:cNvSpPr txBox="1"/>
          <p:nvPr/>
        </p:nvSpPr>
        <p:spPr>
          <a:xfrm>
            <a:off x="1716033" y="3472717"/>
            <a:ext cx="2625399" cy="584775"/>
          </a:xfrm>
          <a:prstGeom prst="rect">
            <a:avLst/>
          </a:prstGeom>
          <a:noFill/>
        </p:spPr>
        <p:txBody>
          <a:bodyPr wrap="none" rtlCol="0">
            <a:spAutoFit/>
          </a:bodyPr>
          <a:lstStyle/>
          <a:p>
            <a:r>
              <a:rPr lang="nl-NL" sz="3200" dirty="0" smtClean="0"/>
              <a:t>Logging -&gt; CSV</a:t>
            </a:r>
            <a:endParaRPr lang="nl-NL" sz="2400" dirty="0"/>
          </a:p>
        </p:txBody>
      </p:sp>
      <p:sp>
        <p:nvSpPr>
          <p:cNvPr id="3" name="Pijl-rechts 2"/>
          <p:cNvSpPr/>
          <p:nvPr/>
        </p:nvSpPr>
        <p:spPr>
          <a:xfrm>
            <a:off x="5549465" y="3408963"/>
            <a:ext cx="1016000" cy="7122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290" name="Picture 2" descr="What is Azure Synapse Analytics - Flexmi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5771" y="2746556"/>
            <a:ext cx="4010025" cy="2037093"/>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p:cNvSpPr txBox="1"/>
          <p:nvPr/>
        </p:nvSpPr>
        <p:spPr>
          <a:xfrm>
            <a:off x="4492816" y="2423390"/>
            <a:ext cx="2938561" cy="646331"/>
          </a:xfrm>
          <a:prstGeom prst="rect">
            <a:avLst/>
          </a:prstGeom>
          <a:noFill/>
        </p:spPr>
        <p:txBody>
          <a:bodyPr wrap="none" rtlCol="0">
            <a:spAutoFit/>
          </a:bodyPr>
          <a:lstStyle/>
          <a:p>
            <a:pPr algn="ctr"/>
            <a:r>
              <a:rPr lang="nl-NL" dirty="0" smtClean="0"/>
              <a:t>OU Digitaliseringsprogramma</a:t>
            </a:r>
            <a:br>
              <a:rPr lang="nl-NL" dirty="0" smtClean="0"/>
            </a:br>
            <a:r>
              <a:rPr lang="nl-NL" dirty="0" smtClean="0"/>
              <a:t>(Digitale transformatie)</a:t>
            </a:r>
            <a:endParaRPr lang="nl-NL" dirty="0"/>
          </a:p>
        </p:txBody>
      </p:sp>
      <p:pic>
        <p:nvPicPr>
          <p:cNvPr id="12"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4"/>
          <a:srcRect b="11219"/>
          <a:stretch/>
        </p:blipFill>
        <p:spPr>
          <a:xfrm>
            <a:off x="8610600" y="5689055"/>
            <a:ext cx="3171039" cy="667295"/>
          </a:xfrm>
          <a:prstGeom prst="rect">
            <a:avLst/>
          </a:prstGeom>
        </p:spPr>
      </p:pic>
      <p:pic>
        <p:nvPicPr>
          <p:cNvPr id="13" name="Picture 2" descr="https://www.academictransfer.com/media/derivatives/logos/ou-nl-wide/4ed186e7f681ab9d54efa2c858af73db.pn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6874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22EDD0-F21D-44D3-AE47-C2B906C18C80}"/>
              </a:ext>
            </a:extLst>
          </p:cNvPr>
          <p:cNvSpPr>
            <a:spLocks noGrp="1"/>
          </p:cNvSpPr>
          <p:nvPr>
            <p:ph type="sldNum" sz="quarter" idx="12"/>
          </p:nvPr>
        </p:nvSpPr>
        <p:spPr/>
        <p:txBody>
          <a:bodyPr/>
          <a:lstStyle/>
          <a:p>
            <a:fld id="{AAA66DD6-215E-C146-902A-C6D08339E34D}" type="slidenum">
              <a:rPr lang="nl-NL" smtClean="0"/>
              <a:t>31</a:t>
            </a:fld>
            <a:endParaRPr lang="nl-NL"/>
          </a:p>
        </p:txBody>
      </p:sp>
      <p:pic>
        <p:nvPicPr>
          <p:cNvPr id="4" name="Picture 3" descr="Diagram, engineering drawing&#10;&#10;Description automatically generated">
            <a:extLst>
              <a:ext uri="{FF2B5EF4-FFF2-40B4-BE49-F238E27FC236}">
                <a16:creationId xmlns:a16="http://schemas.microsoft.com/office/drawing/2014/main" id="{36ECDBA4-6662-46CF-96B8-3D316BB717C5}"/>
              </a:ext>
            </a:extLst>
          </p:cNvPr>
          <p:cNvPicPr>
            <a:picLocks noChangeAspect="1"/>
          </p:cNvPicPr>
          <p:nvPr/>
        </p:nvPicPr>
        <p:blipFill>
          <a:blip r:embed="rId2"/>
          <a:stretch>
            <a:fillRect/>
          </a:stretch>
        </p:blipFill>
        <p:spPr>
          <a:xfrm>
            <a:off x="-1" y="0"/>
            <a:ext cx="12766683" cy="6858000"/>
          </a:xfrm>
          <a:prstGeom prst="rect">
            <a:avLst/>
          </a:prstGeom>
        </p:spPr>
      </p:pic>
    </p:spTree>
    <p:extLst>
      <p:ext uri="{BB962C8B-B14F-4D97-AF65-F5344CB8AC3E}">
        <p14:creationId xmlns:p14="http://schemas.microsoft.com/office/powerpoint/2010/main" val="38825997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p:cNvPicPr>
            <a:picLocks noChangeAspect="1"/>
          </p:cNvPicPr>
          <p:nvPr/>
        </p:nvPicPr>
        <p:blipFill>
          <a:blip r:embed="rId2"/>
          <a:stretch>
            <a:fillRect/>
          </a:stretch>
        </p:blipFill>
        <p:spPr>
          <a:xfrm>
            <a:off x="855133" y="271680"/>
            <a:ext cx="6993467" cy="6237666"/>
          </a:xfrm>
          <a:prstGeom prst="rect">
            <a:avLst/>
          </a:prstGeom>
          <a:ln>
            <a:noFill/>
          </a:ln>
          <a:effectLst>
            <a:outerShdw blurRad="292100" dist="139700" dir="2700000" algn="tl" rotWithShape="0">
              <a:srgbClr val="333333">
                <a:alpha val="65000"/>
              </a:srgbClr>
            </a:outerShdw>
          </a:effectLst>
        </p:spPr>
      </p:pic>
      <p:pic>
        <p:nvPicPr>
          <p:cNvPr id="5" name="Afbeelding 4"/>
          <p:cNvPicPr>
            <a:picLocks noChangeAspect="1"/>
          </p:cNvPicPr>
          <p:nvPr/>
        </p:nvPicPr>
        <p:blipFill>
          <a:blip r:embed="rId3"/>
          <a:stretch>
            <a:fillRect/>
          </a:stretch>
        </p:blipFill>
        <p:spPr>
          <a:xfrm>
            <a:off x="8802981" y="3837285"/>
            <a:ext cx="2679633" cy="1656061"/>
          </a:xfrm>
          <a:prstGeom prst="rect">
            <a:avLst/>
          </a:prstGeom>
        </p:spPr>
      </p:pic>
      <p:pic>
        <p:nvPicPr>
          <p:cNvPr id="6"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4"/>
          <a:stretch>
            <a:fillRect/>
          </a:stretch>
        </p:blipFill>
        <p:spPr>
          <a:xfrm>
            <a:off x="9431483" y="271680"/>
            <a:ext cx="1647873" cy="1650670"/>
          </a:xfrm>
        </p:spPr>
      </p:pic>
      <p:pic>
        <p:nvPicPr>
          <p:cNvPr id="8" name="Picture 2" descr="https://www.academictransfer.com/media/derivatives/logos/ou-nl-wide/4ed186e7f681ab9d54efa2c858af73db.pn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869716"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81232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smtClean="0">
                <a:solidFill>
                  <a:srgbClr val="43A5DB"/>
                </a:solidFill>
                <a:latin typeface="Montserrat Medium" pitchFamily="2" charset="77"/>
              </a:rPr>
              <a:t>Werken met data en lastige keuzes</a:t>
            </a:r>
            <a:endParaRPr lang="nl-NL" sz="2800" dirty="0">
              <a:solidFill>
                <a:srgbClr val="E05F30"/>
              </a:solidFill>
              <a:latin typeface="Montserrat Medium" pitchFamily="2" charset="77"/>
            </a:endParaRPr>
          </a:p>
        </p:txBody>
      </p:sp>
      <p:pic>
        <p:nvPicPr>
          <p:cNvPr id="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3"/>
          <a:stretch>
            <a:fillRect/>
          </a:stretch>
        </p:blipFill>
        <p:spPr>
          <a:xfrm>
            <a:off x="249383" y="176569"/>
            <a:ext cx="1647873" cy="1650670"/>
          </a:xfrm>
        </p:spPr>
      </p:pic>
      <p:sp>
        <p:nvSpPr>
          <p:cNvPr id="6"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sp>
        <p:nvSpPr>
          <p:cNvPr id="7" name="Tijdelijke aanduiding voor dianummer 6">
            <a:extLst>
              <a:ext uri="{FF2B5EF4-FFF2-40B4-BE49-F238E27FC236}">
                <a16:creationId xmlns:a16="http://schemas.microsoft.com/office/drawing/2014/main" id="{E006C5CA-B26B-9E41-AF04-6144CAF253EC}"/>
              </a:ext>
            </a:extLst>
          </p:cNvPr>
          <p:cNvSpPr>
            <a:spLocks noGrp="1"/>
          </p:cNvSpPr>
          <p:nvPr>
            <p:ph type="sldNum" sz="quarter" idx="12"/>
          </p:nvPr>
        </p:nvSpPr>
        <p:spPr/>
        <p:txBody>
          <a:bodyPr/>
          <a:lstStyle/>
          <a:p>
            <a:fld id="{AAA66DD6-215E-C146-902A-C6D08339E34D}" type="slidenum">
              <a:rPr lang="nl-NL" smtClean="0"/>
              <a:t>5</a:t>
            </a:fld>
            <a:endParaRPr lang="nl-NL"/>
          </a:p>
        </p:txBody>
      </p:sp>
      <p:sp>
        <p:nvSpPr>
          <p:cNvPr id="19" name="TextBox 13">
            <a:extLst>
              <a:ext uri="{FF2B5EF4-FFF2-40B4-BE49-F238E27FC236}">
                <a16:creationId xmlns:a16="http://schemas.microsoft.com/office/drawing/2014/main" id="{37CDA32F-20E0-9F4F-9256-A07491C1BD14}"/>
              </a:ext>
            </a:extLst>
          </p:cNvPr>
          <p:cNvSpPr txBox="1"/>
          <p:nvPr/>
        </p:nvSpPr>
        <p:spPr>
          <a:xfrm>
            <a:off x="2310740" y="1544553"/>
            <a:ext cx="8877960" cy="2185214"/>
          </a:xfrm>
          <a:prstGeom prst="rect">
            <a:avLst/>
          </a:prstGeom>
          <a:noFill/>
        </p:spPr>
        <p:txBody>
          <a:bodyPr wrap="square" rtlCol="0">
            <a:spAutoFit/>
          </a:bodyPr>
          <a:lstStyle/>
          <a:p>
            <a:pPr marL="270000" lvl="0">
              <a:spcBef>
                <a:spcPts val="600"/>
              </a:spcBef>
            </a:pPr>
            <a:r>
              <a:rPr lang="nl-NL" sz="1600" dirty="0">
                <a:solidFill>
                  <a:prstClr val="black"/>
                </a:solidFill>
                <a:latin typeface="Montserrat" pitchFamily="2" charset="77"/>
              </a:rPr>
              <a:t> </a:t>
            </a:r>
            <a:br>
              <a:rPr lang="nl-NL" sz="1600" dirty="0">
                <a:solidFill>
                  <a:prstClr val="black"/>
                </a:solidFill>
                <a:latin typeface="Montserrat" pitchFamily="2" charset="77"/>
              </a:rPr>
            </a:br>
            <a:endParaRPr lang="nl-NL" sz="1600" dirty="0">
              <a:solidFill>
                <a:prstClr val="black"/>
              </a:solidFill>
              <a:latin typeface="Montserrat" pitchFamily="2" charset="77"/>
            </a:endParaRPr>
          </a:p>
          <a:p>
            <a:pPr marL="270000" lvl="0">
              <a:spcBef>
                <a:spcPts val="600"/>
              </a:spcBef>
            </a:pP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endParaRPr lang="nl-NL" sz="1400" dirty="0">
              <a:solidFill>
                <a:prstClr val="black"/>
              </a:solidFill>
              <a:latin typeface="Montserrat" pitchFamily="2" charset="77"/>
            </a:endParaRPr>
          </a:p>
          <a:p>
            <a:pPr marL="555750" lvl="0" indent="-285750">
              <a:spcBef>
                <a:spcPts val="600"/>
              </a:spcBef>
              <a:buFont typeface="Wingdings" panose="05000000000000000000" pitchFamily="2" charset="2"/>
              <a:buChar char="ü"/>
            </a:pPr>
            <a:endParaRPr lang="nl-NL" sz="1400" dirty="0">
              <a:solidFill>
                <a:prstClr val="black"/>
              </a:solidFill>
              <a:latin typeface="Montserrat" pitchFamily="2" charset="77"/>
            </a:endParaRPr>
          </a:p>
          <a:p>
            <a:endParaRPr lang="nl-NL" dirty="0">
              <a:latin typeface="Montserrat" pitchFamily="2" charset="77"/>
            </a:endParaRPr>
          </a:p>
        </p:txBody>
      </p:sp>
      <p:pic>
        <p:nvPicPr>
          <p:cNvPr id="29"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4"/>
          <a:srcRect b="11219"/>
          <a:stretch/>
        </p:blipFill>
        <p:spPr>
          <a:xfrm>
            <a:off x="8610600" y="5689055"/>
            <a:ext cx="3171039" cy="667295"/>
          </a:xfrm>
          <a:prstGeom prst="rect">
            <a:avLst/>
          </a:prstGeom>
        </p:spPr>
      </p:pic>
      <p:pic>
        <p:nvPicPr>
          <p:cNvPr id="20" name="Picture 2" descr="http://mattturck.com/wp-content/uploads/2018/07/Matt_Turck_FirstMark_Big_Data_Landscape_2018_Final.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1133" y="1900096"/>
            <a:ext cx="5883948" cy="41286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Afbeeldingsresultaat voor simpl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71302" y="2852937"/>
            <a:ext cx="2543605" cy="169573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2" name="PIJL-RECHTS 2"/>
          <p:cNvSpPr/>
          <p:nvPr/>
        </p:nvSpPr>
        <p:spPr>
          <a:xfrm>
            <a:off x="4416453" y="2512607"/>
            <a:ext cx="4559868" cy="2559836"/>
          </a:xfrm>
          <a:prstGeom prst="rightArrow">
            <a:avLst>
              <a:gd name="adj1" fmla="val 50000"/>
              <a:gd name="adj2" fmla="val 70910"/>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nl-NL" sz="1333" b="1" dirty="0">
                <a:solidFill>
                  <a:schemeClr val="tx2"/>
                </a:solidFill>
              </a:rPr>
              <a:t>Hoe mooi is het als wij in een split second beslissingen kunnen nemen op basis van real-time data uit onze hele instelling? En dit terwijl complexiteit en kosten afnemen, maar de flexibiliteit toeneemt. </a:t>
            </a:r>
          </a:p>
        </p:txBody>
      </p:sp>
      <p:grpSp>
        <p:nvGrpSpPr>
          <p:cNvPr id="23" name="Groep 22"/>
          <p:cNvGrpSpPr>
            <a:grpSpLocks noChangeAspect="1"/>
          </p:cNvGrpSpPr>
          <p:nvPr/>
        </p:nvGrpSpPr>
        <p:grpSpPr>
          <a:xfrm>
            <a:off x="10425339" y="3035740"/>
            <a:ext cx="590823" cy="441505"/>
            <a:chOff x="4391426" y="1780254"/>
            <a:chExt cx="2124790" cy="1587796"/>
          </a:xfrm>
        </p:grpSpPr>
        <p:sp>
          <p:nvSpPr>
            <p:cNvPr id="24" name="Afgeronde rechthoek 23"/>
            <p:cNvSpPr/>
            <p:nvPr/>
          </p:nvSpPr>
          <p:spPr>
            <a:xfrm>
              <a:off x="4757238" y="1799002"/>
              <a:ext cx="826175" cy="1569048"/>
            </a:xfrm>
            <a:prstGeom prst="roundRect">
              <a:avLst>
                <a:gd name="adj" fmla="val 50000"/>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25" name="Ovaal 24"/>
            <p:cNvSpPr/>
            <p:nvPr/>
          </p:nvSpPr>
          <p:spPr>
            <a:xfrm>
              <a:off x="4757237" y="1780254"/>
              <a:ext cx="826175" cy="719488"/>
            </a:xfrm>
            <a:prstGeom prst="ellipse">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cxnSp>
          <p:nvCxnSpPr>
            <p:cNvPr id="30" name="Rechte verbindingslijn 29"/>
            <p:cNvCxnSpPr/>
            <p:nvPr/>
          </p:nvCxnSpPr>
          <p:spPr>
            <a:xfrm>
              <a:off x="5148064" y="2066925"/>
              <a:ext cx="936104" cy="0"/>
            </a:xfrm>
            <a:prstGeom prst="line">
              <a:avLst/>
            </a:prstGeom>
            <a:noFill/>
            <a:ln w="31750">
              <a:solidFill>
                <a:schemeClr val="bg1"/>
              </a:solidFill>
              <a:tailEnd type="oval"/>
            </a:ln>
          </p:spPr>
          <p:style>
            <a:lnRef idx="2">
              <a:schemeClr val="accent1">
                <a:shade val="50000"/>
              </a:schemeClr>
            </a:lnRef>
            <a:fillRef idx="1">
              <a:schemeClr val="accent1"/>
            </a:fillRef>
            <a:effectRef idx="0">
              <a:schemeClr val="accent1"/>
            </a:effectRef>
            <a:fontRef idx="minor">
              <a:schemeClr val="lt1"/>
            </a:fontRef>
          </p:style>
        </p:cxnSp>
        <p:cxnSp>
          <p:nvCxnSpPr>
            <p:cNvPr id="31" name="Rechte verbindingslijn 30"/>
            <p:cNvCxnSpPr/>
            <p:nvPr/>
          </p:nvCxnSpPr>
          <p:spPr>
            <a:xfrm>
              <a:off x="5151221" y="2499742"/>
              <a:ext cx="1364995" cy="0"/>
            </a:xfrm>
            <a:prstGeom prst="line">
              <a:avLst/>
            </a:prstGeom>
            <a:noFill/>
            <a:ln w="31750">
              <a:solidFill>
                <a:schemeClr val="bg1"/>
              </a:solidFill>
              <a:tailEnd type="oval"/>
            </a:ln>
          </p:spPr>
          <p:style>
            <a:lnRef idx="2">
              <a:schemeClr val="accent1">
                <a:shade val="50000"/>
              </a:schemeClr>
            </a:lnRef>
            <a:fillRef idx="1">
              <a:schemeClr val="accent1"/>
            </a:fillRef>
            <a:effectRef idx="0">
              <a:schemeClr val="accent1"/>
            </a:effectRef>
            <a:fontRef idx="minor">
              <a:schemeClr val="lt1"/>
            </a:fontRef>
          </p:style>
        </p:cxnSp>
        <p:cxnSp>
          <p:nvCxnSpPr>
            <p:cNvPr id="32" name="Rechte verbindingslijn 31"/>
            <p:cNvCxnSpPr/>
            <p:nvPr/>
          </p:nvCxnSpPr>
          <p:spPr>
            <a:xfrm flipH="1">
              <a:off x="4391426" y="3003798"/>
              <a:ext cx="731621" cy="0"/>
            </a:xfrm>
            <a:prstGeom prst="line">
              <a:avLst/>
            </a:prstGeom>
            <a:noFill/>
            <a:ln w="31750">
              <a:solidFill>
                <a:schemeClr val="bg1"/>
              </a:solidFill>
              <a:tailEnd type="oval"/>
            </a:ln>
          </p:spPr>
          <p:style>
            <a:lnRef idx="2">
              <a:schemeClr val="accent1">
                <a:shade val="50000"/>
              </a:schemeClr>
            </a:lnRef>
            <a:fillRef idx="1">
              <a:schemeClr val="accent1"/>
            </a:fillRef>
            <a:effectRef idx="0">
              <a:schemeClr val="accent1"/>
            </a:effectRef>
            <a:fontRef idx="minor">
              <a:schemeClr val="lt1"/>
            </a:fontRef>
          </p:style>
        </p:cxnSp>
      </p:grpSp>
      <p:pic>
        <p:nvPicPr>
          <p:cNvPr id="17" name="Picture 2" descr="https://www.academictransfer.com/media/derivatives/logos/ou-nl-wide/4ed186e7f681ab9d54efa2c858af73db.png"/>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2571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Afbeeldingsresultaat voor simple"/>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0838" y="452670"/>
            <a:ext cx="10570325" cy="5946737"/>
          </a:xfrm>
          <a:prstGeom prst="rect">
            <a:avLst/>
          </a:prstGeom>
          <a:noFill/>
          <a:extLst>
            <a:ext uri="{909E8E84-426E-40DD-AFC4-6F175D3DCCD1}">
              <a14:hiddenFill xmlns:a14="http://schemas.microsoft.com/office/drawing/2010/main">
                <a:solidFill>
                  <a:srgbClr val="FFFFFF"/>
                </a:solidFill>
              </a14:hiddenFill>
            </a:ext>
          </a:extLst>
        </p:spPr>
      </p:pic>
      <p:pic>
        <p:nvPicPr>
          <p:cNvPr id="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4"/>
          <a:stretch>
            <a:fillRect/>
          </a:stretch>
        </p:blipFill>
        <p:spPr>
          <a:xfrm>
            <a:off x="249383" y="176569"/>
            <a:ext cx="1647873" cy="1650670"/>
          </a:xfrm>
        </p:spPr>
      </p:pic>
      <p:sp>
        <p:nvSpPr>
          <p:cNvPr id="6"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sp>
        <p:nvSpPr>
          <p:cNvPr id="7" name="Tijdelijke aanduiding voor dianummer 6">
            <a:extLst>
              <a:ext uri="{FF2B5EF4-FFF2-40B4-BE49-F238E27FC236}">
                <a16:creationId xmlns:a16="http://schemas.microsoft.com/office/drawing/2014/main" id="{E006C5CA-B26B-9E41-AF04-6144CAF253EC}"/>
              </a:ext>
            </a:extLst>
          </p:cNvPr>
          <p:cNvSpPr>
            <a:spLocks noGrp="1"/>
          </p:cNvSpPr>
          <p:nvPr>
            <p:ph type="sldNum" sz="quarter" idx="12"/>
          </p:nvPr>
        </p:nvSpPr>
        <p:spPr/>
        <p:txBody>
          <a:bodyPr/>
          <a:lstStyle/>
          <a:p>
            <a:fld id="{AAA66DD6-215E-C146-902A-C6D08339E34D}" type="slidenum">
              <a:rPr lang="nl-NL" smtClean="0"/>
              <a:t>6</a:t>
            </a:fld>
            <a:endParaRPr lang="nl-NL"/>
          </a:p>
        </p:txBody>
      </p:sp>
      <p:sp>
        <p:nvSpPr>
          <p:cNvPr id="19" name="TextBox 13">
            <a:extLst>
              <a:ext uri="{FF2B5EF4-FFF2-40B4-BE49-F238E27FC236}">
                <a16:creationId xmlns:a16="http://schemas.microsoft.com/office/drawing/2014/main" id="{37CDA32F-20E0-9F4F-9256-A07491C1BD14}"/>
              </a:ext>
            </a:extLst>
          </p:cNvPr>
          <p:cNvSpPr txBox="1"/>
          <p:nvPr/>
        </p:nvSpPr>
        <p:spPr>
          <a:xfrm>
            <a:off x="2310740" y="1544553"/>
            <a:ext cx="8877960" cy="2185214"/>
          </a:xfrm>
          <a:prstGeom prst="rect">
            <a:avLst/>
          </a:prstGeom>
          <a:noFill/>
        </p:spPr>
        <p:txBody>
          <a:bodyPr wrap="square" rtlCol="0">
            <a:spAutoFit/>
          </a:bodyPr>
          <a:lstStyle/>
          <a:p>
            <a:pPr marL="270000" lvl="0">
              <a:spcBef>
                <a:spcPts val="600"/>
              </a:spcBef>
            </a:pPr>
            <a:r>
              <a:rPr lang="nl-NL" sz="1600" dirty="0">
                <a:solidFill>
                  <a:prstClr val="black"/>
                </a:solidFill>
                <a:latin typeface="Montserrat" pitchFamily="2" charset="77"/>
              </a:rPr>
              <a:t> </a:t>
            </a:r>
            <a:br>
              <a:rPr lang="nl-NL" sz="1600" dirty="0">
                <a:solidFill>
                  <a:prstClr val="black"/>
                </a:solidFill>
                <a:latin typeface="Montserrat" pitchFamily="2" charset="77"/>
              </a:rPr>
            </a:br>
            <a:endParaRPr lang="nl-NL" sz="1600" dirty="0">
              <a:solidFill>
                <a:prstClr val="black"/>
              </a:solidFill>
              <a:latin typeface="Montserrat" pitchFamily="2" charset="77"/>
            </a:endParaRPr>
          </a:p>
          <a:p>
            <a:pPr marL="270000" lvl="0">
              <a:spcBef>
                <a:spcPts val="600"/>
              </a:spcBef>
            </a:pP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endParaRPr lang="nl-NL" sz="1400" dirty="0">
              <a:solidFill>
                <a:prstClr val="black"/>
              </a:solidFill>
              <a:latin typeface="Montserrat" pitchFamily="2" charset="77"/>
            </a:endParaRPr>
          </a:p>
          <a:p>
            <a:pPr marL="555750" lvl="0" indent="-285750">
              <a:spcBef>
                <a:spcPts val="600"/>
              </a:spcBef>
              <a:buFont typeface="Wingdings" panose="05000000000000000000" pitchFamily="2" charset="2"/>
              <a:buChar char="ü"/>
            </a:pPr>
            <a:endParaRPr lang="nl-NL" sz="1400" dirty="0">
              <a:solidFill>
                <a:prstClr val="black"/>
              </a:solidFill>
              <a:latin typeface="Montserrat" pitchFamily="2" charset="77"/>
            </a:endParaRPr>
          </a:p>
          <a:p>
            <a:endParaRPr lang="nl-NL" dirty="0">
              <a:latin typeface="Montserrat" pitchFamily="2" charset="77"/>
            </a:endParaRPr>
          </a:p>
        </p:txBody>
      </p:sp>
      <p:pic>
        <p:nvPicPr>
          <p:cNvPr id="29"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5"/>
          <a:srcRect b="11219"/>
          <a:stretch/>
        </p:blipFill>
        <p:spPr>
          <a:xfrm>
            <a:off x="8610600" y="5689055"/>
            <a:ext cx="3171039" cy="667295"/>
          </a:xfrm>
          <a:prstGeom prst="rect">
            <a:avLst/>
          </a:prstGeom>
        </p:spPr>
      </p:pic>
      <p:pic>
        <p:nvPicPr>
          <p:cNvPr id="9" name="Picture 2" descr="https://www.academictransfer.com/media/derivatives/logos/ou-nl-wide/4ed186e7f681ab9d54efa2c858af73db.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26294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smtClean="0">
                <a:solidFill>
                  <a:srgbClr val="43A5DB"/>
                </a:solidFill>
                <a:latin typeface="Montserrat Medium" pitchFamily="2" charset="77"/>
              </a:rPr>
              <a:t>Voorkom paniek, terug naar de basis</a:t>
            </a:r>
            <a:endParaRPr lang="nl-NL" sz="2800" dirty="0">
              <a:solidFill>
                <a:srgbClr val="E05F30"/>
              </a:solidFill>
              <a:latin typeface="Montserrat Medium" pitchFamily="2" charset="77"/>
            </a:endParaRPr>
          </a:p>
        </p:txBody>
      </p:sp>
      <p:pic>
        <p:nvPicPr>
          <p:cNvPr id="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3"/>
          <a:stretch>
            <a:fillRect/>
          </a:stretch>
        </p:blipFill>
        <p:spPr>
          <a:xfrm>
            <a:off x="249383" y="176569"/>
            <a:ext cx="1647873" cy="1650670"/>
          </a:xfrm>
        </p:spPr>
      </p:pic>
      <p:sp>
        <p:nvSpPr>
          <p:cNvPr id="6"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sp>
        <p:nvSpPr>
          <p:cNvPr id="7" name="Tijdelijke aanduiding voor dianummer 6">
            <a:extLst>
              <a:ext uri="{FF2B5EF4-FFF2-40B4-BE49-F238E27FC236}">
                <a16:creationId xmlns:a16="http://schemas.microsoft.com/office/drawing/2014/main" id="{E006C5CA-B26B-9E41-AF04-6144CAF253EC}"/>
              </a:ext>
            </a:extLst>
          </p:cNvPr>
          <p:cNvSpPr>
            <a:spLocks noGrp="1"/>
          </p:cNvSpPr>
          <p:nvPr>
            <p:ph type="sldNum" sz="quarter" idx="12"/>
          </p:nvPr>
        </p:nvSpPr>
        <p:spPr/>
        <p:txBody>
          <a:bodyPr/>
          <a:lstStyle/>
          <a:p>
            <a:fld id="{AAA66DD6-215E-C146-902A-C6D08339E34D}" type="slidenum">
              <a:rPr lang="nl-NL" smtClean="0"/>
              <a:t>7</a:t>
            </a:fld>
            <a:endParaRPr lang="nl-NL"/>
          </a:p>
        </p:txBody>
      </p:sp>
      <p:sp>
        <p:nvSpPr>
          <p:cNvPr id="19" name="TextBox 13">
            <a:extLst>
              <a:ext uri="{FF2B5EF4-FFF2-40B4-BE49-F238E27FC236}">
                <a16:creationId xmlns:a16="http://schemas.microsoft.com/office/drawing/2014/main" id="{37CDA32F-20E0-9F4F-9256-A07491C1BD14}"/>
              </a:ext>
            </a:extLst>
          </p:cNvPr>
          <p:cNvSpPr txBox="1"/>
          <p:nvPr/>
        </p:nvSpPr>
        <p:spPr>
          <a:xfrm>
            <a:off x="2310740" y="1544553"/>
            <a:ext cx="8877960" cy="2185214"/>
          </a:xfrm>
          <a:prstGeom prst="rect">
            <a:avLst/>
          </a:prstGeom>
          <a:noFill/>
        </p:spPr>
        <p:txBody>
          <a:bodyPr wrap="square" rtlCol="0">
            <a:spAutoFit/>
          </a:bodyPr>
          <a:lstStyle/>
          <a:p>
            <a:pPr marL="270000" lvl="0">
              <a:spcBef>
                <a:spcPts val="600"/>
              </a:spcBef>
            </a:pPr>
            <a:r>
              <a:rPr lang="nl-NL" sz="1600" dirty="0">
                <a:solidFill>
                  <a:prstClr val="black"/>
                </a:solidFill>
                <a:latin typeface="Montserrat" pitchFamily="2" charset="77"/>
              </a:rPr>
              <a:t> </a:t>
            </a:r>
            <a:br>
              <a:rPr lang="nl-NL" sz="1600" dirty="0">
                <a:solidFill>
                  <a:prstClr val="black"/>
                </a:solidFill>
                <a:latin typeface="Montserrat" pitchFamily="2" charset="77"/>
              </a:rPr>
            </a:br>
            <a:endParaRPr lang="nl-NL" sz="1600" dirty="0">
              <a:solidFill>
                <a:prstClr val="black"/>
              </a:solidFill>
              <a:latin typeface="Montserrat" pitchFamily="2" charset="77"/>
            </a:endParaRPr>
          </a:p>
          <a:p>
            <a:pPr marL="270000" lvl="0">
              <a:spcBef>
                <a:spcPts val="600"/>
              </a:spcBef>
            </a:pP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endParaRPr lang="nl-NL" sz="1400" dirty="0">
              <a:solidFill>
                <a:prstClr val="black"/>
              </a:solidFill>
              <a:latin typeface="Montserrat" pitchFamily="2" charset="77"/>
            </a:endParaRPr>
          </a:p>
          <a:p>
            <a:pPr marL="555750" lvl="0" indent="-285750">
              <a:spcBef>
                <a:spcPts val="600"/>
              </a:spcBef>
              <a:buFont typeface="Wingdings" panose="05000000000000000000" pitchFamily="2" charset="2"/>
              <a:buChar char="ü"/>
            </a:pPr>
            <a:endParaRPr lang="nl-NL" sz="1400" dirty="0">
              <a:solidFill>
                <a:prstClr val="black"/>
              </a:solidFill>
              <a:latin typeface="Montserrat" pitchFamily="2" charset="77"/>
            </a:endParaRPr>
          </a:p>
          <a:p>
            <a:endParaRPr lang="nl-NL" dirty="0">
              <a:latin typeface="Montserrat" pitchFamily="2" charset="77"/>
            </a:endParaRPr>
          </a:p>
        </p:txBody>
      </p:sp>
      <p:pic>
        <p:nvPicPr>
          <p:cNvPr id="29"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4"/>
          <a:srcRect b="11219"/>
          <a:stretch/>
        </p:blipFill>
        <p:spPr>
          <a:xfrm>
            <a:off x="8610600" y="5689055"/>
            <a:ext cx="3171039" cy="667295"/>
          </a:xfrm>
          <a:prstGeom prst="rect">
            <a:avLst/>
          </a:prstGeom>
        </p:spPr>
      </p:pic>
      <p:pic>
        <p:nvPicPr>
          <p:cNvPr id="8" name="Afbeelding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80164" y="1934551"/>
            <a:ext cx="4519172" cy="3389379"/>
          </a:xfrm>
          <a:prstGeom prst="rect">
            <a:avLst/>
          </a:prstGeom>
        </p:spPr>
      </p:pic>
      <p:pic>
        <p:nvPicPr>
          <p:cNvPr id="9" name="Picture 2" descr="digital-footprin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61308" y="1934551"/>
            <a:ext cx="3275731" cy="327573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www.academictransfer.com/media/derivatives/logos/ou-nl-wide/4ed186e7f681ab9d54efa2c858af73db.png"/>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900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smtClean="0">
                <a:solidFill>
                  <a:srgbClr val="43A5DB"/>
                </a:solidFill>
                <a:latin typeface="Montserrat Medium" pitchFamily="2" charset="77"/>
              </a:rPr>
              <a:t>Procesmining komt om de hoek kijken ….</a:t>
            </a:r>
            <a:endParaRPr lang="nl-NL" sz="2800" dirty="0">
              <a:solidFill>
                <a:srgbClr val="E05F30"/>
              </a:solidFill>
              <a:latin typeface="Montserrat Medium" pitchFamily="2" charset="77"/>
            </a:endParaRPr>
          </a:p>
        </p:txBody>
      </p:sp>
      <p:pic>
        <p:nvPicPr>
          <p:cNvPr id="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3"/>
          <a:stretch>
            <a:fillRect/>
          </a:stretch>
        </p:blipFill>
        <p:spPr>
          <a:xfrm>
            <a:off x="249383" y="176569"/>
            <a:ext cx="1647873" cy="1650670"/>
          </a:xfrm>
        </p:spPr>
      </p:pic>
      <p:sp>
        <p:nvSpPr>
          <p:cNvPr id="6"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sp>
        <p:nvSpPr>
          <p:cNvPr id="7" name="Tijdelijke aanduiding voor dianummer 6">
            <a:extLst>
              <a:ext uri="{FF2B5EF4-FFF2-40B4-BE49-F238E27FC236}">
                <a16:creationId xmlns:a16="http://schemas.microsoft.com/office/drawing/2014/main" id="{E006C5CA-B26B-9E41-AF04-6144CAF253EC}"/>
              </a:ext>
            </a:extLst>
          </p:cNvPr>
          <p:cNvSpPr>
            <a:spLocks noGrp="1"/>
          </p:cNvSpPr>
          <p:nvPr>
            <p:ph type="sldNum" sz="quarter" idx="12"/>
          </p:nvPr>
        </p:nvSpPr>
        <p:spPr/>
        <p:txBody>
          <a:bodyPr/>
          <a:lstStyle/>
          <a:p>
            <a:fld id="{AAA66DD6-215E-C146-902A-C6D08339E34D}" type="slidenum">
              <a:rPr lang="nl-NL" smtClean="0"/>
              <a:t>8</a:t>
            </a:fld>
            <a:endParaRPr lang="nl-NL"/>
          </a:p>
        </p:txBody>
      </p:sp>
      <p:sp>
        <p:nvSpPr>
          <p:cNvPr id="19" name="TextBox 13">
            <a:extLst>
              <a:ext uri="{FF2B5EF4-FFF2-40B4-BE49-F238E27FC236}">
                <a16:creationId xmlns:a16="http://schemas.microsoft.com/office/drawing/2014/main" id="{37CDA32F-20E0-9F4F-9256-A07491C1BD14}"/>
              </a:ext>
            </a:extLst>
          </p:cNvPr>
          <p:cNvSpPr txBox="1"/>
          <p:nvPr/>
        </p:nvSpPr>
        <p:spPr>
          <a:xfrm>
            <a:off x="2310740" y="1544553"/>
            <a:ext cx="8877960" cy="2185214"/>
          </a:xfrm>
          <a:prstGeom prst="rect">
            <a:avLst/>
          </a:prstGeom>
          <a:noFill/>
        </p:spPr>
        <p:txBody>
          <a:bodyPr wrap="square" rtlCol="0">
            <a:spAutoFit/>
          </a:bodyPr>
          <a:lstStyle/>
          <a:p>
            <a:pPr marL="270000" lvl="0">
              <a:spcBef>
                <a:spcPts val="600"/>
              </a:spcBef>
            </a:pPr>
            <a:r>
              <a:rPr lang="nl-NL" sz="1600" dirty="0">
                <a:solidFill>
                  <a:prstClr val="black"/>
                </a:solidFill>
                <a:latin typeface="Montserrat" pitchFamily="2" charset="77"/>
              </a:rPr>
              <a:t> </a:t>
            </a:r>
            <a:br>
              <a:rPr lang="nl-NL" sz="1600" dirty="0">
                <a:solidFill>
                  <a:prstClr val="black"/>
                </a:solidFill>
                <a:latin typeface="Montserrat" pitchFamily="2" charset="77"/>
              </a:rPr>
            </a:br>
            <a:endParaRPr lang="nl-NL" sz="1600" dirty="0">
              <a:solidFill>
                <a:prstClr val="black"/>
              </a:solidFill>
              <a:latin typeface="Montserrat" pitchFamily="2" charset="77"/>
            </a:endParaRPr>
          </a:p>
          <a:p>
            <a:pPr marL="270000" lvl="0">
              <a:spcBef>
                <a:spcPts val="600"/>
              </a:spcBef>
            </a:pP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endParaRPr lang="nl-NL" sz="1400" dirty="0">
              <a:solidFill>
                <a:prstClr val="black"/>
              </a:solidFill>
              <a:latin typeface="Montserrat" pitchFamily="2" charset="77"/>
            </a:endParaRPr>
          </a:p>
          <a:p>
            <a:pPr marL="555750" lvl="0" indent="-285750">
              <a:spcBef>
                <a:spcPts val="600"/>
              </a:spcBef>
              <a:buFont typeface="Wingdings" panose="05000000000000000000" pitchFamily="2" charset="2"/>
              <a:buChar char="ü"/>
            </a:pPr>
            <a:endParaRPr lang="nl-NL" sz="1400" dirty="0">
              <a:solidFill>
                <a:prstClr val="black"/>
              </a:solidFill>
              <a:latin typeface="Montserrat" pitchFamily="2" charset="77"/>
            </a:endParaRPr>
          </a:p>
          <a:p>
            <a:endParaRPr lang="nl-NL" dirty="0">
              <a:latin typeface="Montserrat" pitchFamily="2" charset="77"/>
            </a:endParaRPr>
          </a:p>
        </p:txBody>
      </p:sp>
      <p:pic>
        <p:nvPicPr>
          <p:cNvPr id="29"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4"/>
          <a:srcRect b="11219"/>
          <a:stretch/>
        </p:blipFill>
        <p:spPr>
          <a:xfrm>
            <a:off x="8610600" y="5689055"/>
            <a:ext cx="3171039" cy="667295"/>
          </a:xfrm>
          <a:prstGeom prst="rect">
            <a:avLst/>
          </a:prstGeom>
        </p:spPr>
      </p:pic>
      <p:pic>
        <p:nvPicPr>
          <p:cNvPr id="8" name="Afbeelding 7"/>
          <p:cNvPicPr>
            <a:picLocks noChangeAspect="1"/>
          </p:cNvPicPr>
          <p:nvPr/>
        </p:nvPicPr>
        <p:blipFill>
          <a:blip r:embed="rId5"/>
          <a:stretch>
            <a:fillRect/>
          </a:stretch>
        </p:blipFill>
        <p:spPr>
          <a:xfrm>
            <a:off x="1672494" y="1001904"/>
            <a:ext cx="7919949" cy="4687151"/>
          </a:xfrm>
          <a:prstGeom prst="rect">
            <a:avLst/>
          </a:prstGeom>
        </p:spPr>
      </p:pic>
      <p:pic>
        <p:nvPicPr>
          <p:cNvPr id="9" name="Picture 2" descr="https://www.academictransfer.com/media/derivatives/logos/ou-nl-wide/4ed186e7f681ab9d54efa2c858af73db.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4287" y="5788915"/>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89904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smtClean="0">
                <a:solidFill>
                  <a:srgbClr val="43A5DB"/>
                </a:solidFill>
                <a:latin typeface="Montserrat Medium" pitchFamily="2" charset="77"/>
              </a:rPr>
              <a:t>Strategie</a:t>
            </a:r>
            <a:endParaRPr lang="nl-NL" sz="2800" dirty="0">
              <a:solidFill>
                <a:srgbClr val="E05F30"/>
              </a:solidFill>
              <a:latin typeface="Montserrat Medium" pitchFamily="2" charset="77"/>
            </a:endParaRPr>
          </a:p>
        </p:txBody>
      </p:sp>
      <p:pic>
        <p:nvPicPr>
          <p:cNvPr id="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3"/>
          <a:stretch>
            <a:fillRect/>
          </a:stretch>
        </p:blipFill>
        <p:spPr>
          <a:xfrm>
            <a:off x="249383" y="176569"/>
            <a:ext cx="1647873" cy="1650670"/>
          </a:xfrm>
        </p:spPr>
      </p:pic>
      <p:sp>
        <p:nvSpPr>
          <p:cNvPr id="6"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sp>
        <p:nvSpPr>
          <p:cNvPr id="7" name="Tijdelijke aanduiding voor dianummer 6">
            <a:extLst>
              <a:ext uri="{FF2B5EF4-FFF2-40B4-BE49-F238E27FC236}">
                <a16:creationId xmlns:a16="http://schemas.microsoft.com/office/drawing/2014/main" id="{E006C5CA-B26B-9E41-AF04-6144CAF253EC}"/>
              </a:ext>
            </a:extLst>
          </p:cNvPr>
          <p:cNvSpPr>
            <a:spLocks noGrp="1"/>
          </p:cNvSpPr>
          <p:nvPr>
            <p:ph type="sldNum" sz="quarter" idx="12"/>
          </p:nvPr>
        </p:nvSpPr>
        <p:spPr/>
        <p:txBody>
          <a:bodyPr/>
          <a:lstStyle/>
          <a:p>
            <a:fld id="{AAA66DD6-215E-C146-902A-C6D08339E34D}" type="slidenum">
              <a:rPr lang="nl-NL" smtClean="0"/>
              <a:t>9</a:t>
            </a:fld>
            <a:endParaRPr lang="nl-NL"/>
          </a:p>
        </p:txBody>
      </p:sp>
      <p:sp>
        <p:nvSpPr>
          <p:cNvPr id="19" name="TextBox 13">
            <a:extLst>
              <a:ext uri="{FF2B5EF4-FFF2-40B4-BE49-F238E27FC236}">
                <a16:creationId xmlns:a16="http://schemas.microsoft.com/office/drawing/2014/main" id="{37CDA32F-20E0-9F4F-9256-A07491C1BD14}"/>
              </a:ext>
            </a:extLst>
          </p:cNvPr>
          <p:cNvSpPr txBox="1"/>
          <p:nvPr/>
        </p:nvSpPr>
        <p:spPr>
          <a:xfrm>
            <a:off x="2310740" y="1544553"/>
            <a:ext cx="8877960" cy="2185214"/>
          </a:xfrm>
          <a:prstGeom prst="rect">
            <a:avLst/>
          </a:prstGeom>
          <a:noFill/>
        </p:spPr>
        <p:txBody>
          <a:bodyPr wrap="square" rtlCol="0">
            <a:spAutoFit/>
          </a:bodyPr>
          <a:lstStyle/>
          <a:p>
            <a:pPr marL="270000" lvl="0">
              <a:spcBef>
                <a:spcPts val="600"/>
              </a:spcBef>
            </a:pPr>
            <a:r>
              <a:rPr lang="nl-NL" sz="1600" dirty="0">
                <a:solidFill>
                  <a:prstClr val="black"/>
                </a:solidFill>
                <a:latin typeface="Montserrat" pitchFamily="2" charset="77"/>
              </a:rPr>
              <a:t> </a:t>
            </a:r>
            <a:br>
              <a:rPr lang="nl-NL" sz="1600" dirty="0">
                <a:solidFill>
                  <a:prstClr val="black"/>
                </a:solidFill>
                <a:latin typeface="Montserrat" pitchFamily="2" charset="77"/>
              </a:rPr>
            </a:br>
            <a:endParaRPr lang="nl-NL" sz="1600" dirty="0">
              <a:solidFill>
                <a:prstClr val="black"/>
              </a:solidFill>
              <a:latin typeface="Montserrat" pitchFamily="2" charset="77"/>
            </a:endParaRPr>
          </a:p>
          <a:p>
            <a:pPr marL="270000" lvl="0">
              <a:spcBef>
                <a:spcPts val="600"/>
              </a:spcBef>
            </a:pP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r>
              <a:rPr lang="nl-NL" sz="1600" dirty="0">
                <a:solidFill>
                  <a:prstClr val="black"/>
                </a:solidFill>
                <a:latin typeface="Montserrat" pitchFamily="2" charset="77"/>
              </a:rPr>
              <a:t/>
            </a:r>
            <a:br>
              <a:rPr lang="nl-NL" sz="1600" dirty="0">
                <a:solidFill>
                  <a:prstClr val="black"/>
                </a:solidFill>
                <a:latin typeface="Montserrat" pitchFamily="2" charset="77"/>
              </a:rPr>
            </a:br>
            <a:endParaRPr lang="nl-NL" sz="1400" dirty="0">
              <a:solidFill>
                <a:prstClr val="black"/>
              </a:solidFill>
              <a:latin typeface="Montserrat" pitchFamily="2" charset="77"/>
            </a:endParaRPr>
          </a:p>
          <a:p>
            <a:pPr marL="555750" lvl="0" indent="-285750">
              <a:spcBef>
                <a:spcPts val="600"/>
              </a:spcBef>
              <a:buFont typeface="Wingdings" panose="05000000000000000000" pitchFamily="2" charset="2"/>
              <a:buChar char="ü"/>
            </a:pPr>
            <a:endParaRPr lang="nl-NL" sz="1400" dirty="0">
              <a:solidFill>
                <a:prstClr val="black"/>
              </a:solidFill>
              <a:latin typeface="Montserrat" pitchFamily="2" charset="77"/>
            </a:endParaRPr>
          </a:p>
          <a:p>
            <a:endParaRPr lang="nl-NL" dirty="0">
              <a:latin typeface="Montserrat" pitchFamily="2" charset="77"/>
            </a:endParaRPr>
          </a:p>
        </p:txBody>
      </p:sp>
      <p:pic>
        <p:nvPicPr>
          <p:cNvPr id="29"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4"/>
          <a:srcRect b="11219"/>
          <a:stretch/>
        </p:blipFill>
        <p:spPr>
          <a:xfrm>
            <a:off x="8610600" y="5689055"/>
            <a:ext cx="3171039" cy="667295"/>
          </a:xfrm>
          <a:prstGeom prst="rect">
            <a:avLst/>
          </a:prstGeom>
        </p:spPr>
      </p:pic>
      <p:pic>
        <p:nvPicPr>
          <p:cNvPr id="8" name="Picture 2" descr="Afbeeldingsresultaat voor BI Maturity mode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9509" y="1988840"/>
            <a:ext cx="7536455" cy="4437224"/>
          </a:xfrm>
          <a:prstGeom prst="rect">
            <a:avLst/>
          </a:prstGeom>
          <a:noFill/>
          <a:extLst>
            <a:ext uri="{909E8E84-426E-40DD-AFC4-6F175D3DCCD1}">
              <a14:hiddenFill xmlns:a14="http://schemas.microsoft.com/office/drawing/2010/main">
                <a:solidFill>
                  <a:srgbClr val="FFFFFF"/>
                </a:solidFill>
              </a14:hiddenFill>
            </a:ext>
          </a:extLst>
        </p:spPr>
      </p:pic>
      <p:sp>
        <p:nvSpPr>
          <p:cNvPr id="9" name="Rechthoek 8"/>
          <p:cNvSpPr/>
          <p:nvPr/>
        </p:nvSpPr>
        <p:spPr>
          <a:xfrm>
            <a:off x="913320" y="2211630"/>
            <a:ext cx="3264363" cy="1056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grpSp>
        <p:nvGrpSpPr>
          <p:cNvPr id="10" name="Groep 9"/>
          <p:cNvGrpSpPr/>
          <p:nvPr/>
        </p:nvGrpSpPr>
        <p:grpSpPr>
          <a:xfrm rot="19413021">
            <a:off x="1494975" y="2456237"/>
            <a:ext cx="5718771" cy="1114382"/>
            <a:chOff x="3182040" y="915566"/>
            <a:chExt cx="4289078" cy="360040"/>
          </a:xfrm>
        </p:grpSpPr>
        <p:cxnSp>
          <p:nvCxnSpPr>
            <p:cNvPr id="11" name="Rechte verbindingslijn met pijl 10"/>
            <p:cNvCxnSpPr/>
            <p:nvPr/>
          </p:nvCxnSpPr>
          <p:spPr>
            <a:xfrm>
              <a:off x="3182040" y="1111850"/>
              <a:ext cx="4289078" cy="1"/>
            </a:xfrm>
            <a:prstGeom prst="straightConnector1">
              <a:avLst/>
            </a:prstGeom>
            <a:ln w="317500">
              <a:solidFill>
                <a:schemeClr val="accent2">
                  <a:lumMod val="40000"/>
                  <a:lumOff val="60000"/>
                </a:schemeClr>
              </a:solidFill>
              <a:headEnd w="sm" len="sm"/>
              <a:tailEnd type="triangle" w="sm" len="med"/>
            </a:ln>
          </p:spPr>
          <p:style>
            <a:lnRef idx="1">
              <a:schemeClr val="accent1"/>
            </a:lnRef>
            <a:fillRef idx="0">
              <a:schemeClr val="accent1"/>
            </a:fillRef>
            <a:effectRef idx="0">
              <a:schemeClr val="accent1"/>
            </a:effectRef>
            <a:fontRef idx="minor">
              <a:schemeClr val="tx1"/>
            </a:fontRef>
          </p:style>
        </p:cxnSp>
        <p:sp>
          <p:nvSpPr>
            <p:cNvPr id="12" name="Gelijkbenige driehoek 11"/>
            <p:cNvSpPr/>
            <p:nvPr/>
          </p:nvSpPr>
          <p:spPr>
            <a:xfrm flipV="1">
              <a:off x="3182040" y="915566"/>
              <a:ext cx="3334176" cy="72008"/>
            </a:xfrm>
            <a:prstGeom prst="triangle">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13" name="Gelijkbenige driehoek 12"/>
            <p:cNvSpPr/>
            <p:nvPr/>
          </p:nvSpPr>
          <p:spPr>
            <a:xfrm>
              <a:off x="3182040" y="1131656"/>
              <a:ext cx="3334176" cy="143950"/>
            </a:xfrm>
            <a:prstGeom prst="triangle">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grpSp>
      <p:sp>
        <p:nvSpPr>
          <p:cNvPr id="14" name="Rechthoek 13"/>
          <p:cNvSpPr/>
          <p:nvPr/>
        </p:nvSpPr>
        <p:spPr>
          <a:xfrm rot="19479215">
            <a:off x="1662938" y="2987900"/>
            <a:ext cx="5021785" cy="338554"/>
          </a:xfrm>
          <a:prstGeom prst="rect">
            <a:avLst/>
          </a:prstGeom>
        </p:spPr>
        <p:txBody>
          <a:bodyPr wrap="square">
            <a:spAutoFit/>
          </a:bodyPr>
          <a:lstStyle/>
          <a:p>
            <a:r>
              <a:rPr lang="nl-NL" sz="1600" b="1" kern="0" dirty="0">
                <a:solidFill>
                  <a:srgbClr val="FF0000"/>
                </a:solidFill>
              </a:rPr>
              <a:t>management informatie &gt; </a:t>
            </a:r>
            <a:r>
              <a:rPr lang="nl-NL" sz="1600" b="1" kern="0" dirty="0" err="1">
                <a:solidFill>
                  <a:srgbClr val="FF0000"/>
                </a:solidFill>
              </a:rPr>
              <a:t>process</a:t>
            </a:r>
            <a:r>
              <a:rPr lang="nl-NL" sz="1600" b="1" kern="0" dirty="0">
                <a:solidFill>
                  <a:srgbClr val="FF0000"/>
                </a:solidFill>
              </a:rPr>
              <a:t> </a:t>
            </a:r>
            <a:r>
              <a:rPr lang="nl-NL" sz="1600" b="1" kern="0" dirty="0" err="1">
                <a:solidFill>
                  <a:srgbClr val="FF0000"/>
                </a:solidFill>
              </a:rPr>
              <a:t>mining</a:t>
            </a:r>
            <a:r>
              <a:rPr lang="nl-NL" sz="1600" b="1" kern="0" dirty="0">
                <a:solidFill>
                  <a:srgbClr val="FF0000"/>
                </a:solidFill>
              </a:rPr>
              <a:t> &gt; data </a:t>
            </a:r>
            <a:r>
              <a:rPr lang="nl-NL" sz="1600" b="1" kern="0" dirty="0" err="1">
                <a:solidFill>
                  <a:srgbClr val="FF0000"/>
                </a:solidFill>
              </a:rPr>
              <a:t>science</a:t>
            </a:r>
            <a:r>
              <a:rPr lang="nl-NL" sz="1600" b="1" kern="0" dirty="0">
                <a:solidFill>
                  <a:srgbClr val="FF0000"/>
                </a:solidFill>
              </a:rPr>
              <a:t> </a:t>
            </a:r>
            <a:endParaRPr lang="nl-NL" sz="1600" b="1" dirty="0">
              <a:solidFill>
                <a:srgbClr val="FF0000"/>
              </a:solidFill>
            </a:endParaRPr>
          </a:p>
        </p:txBody>
      </p:sp>
      <p:sp>
        <p:nvSpPr>
          <p:cNvPr id="15" name="Rechthoek 14"/>
          <p:cNvSpPr/>
          <p:nvPr/>
        </p:nvSpPr>
        <p:spPr>
          <a:xfrm>
            <a:off x="4576607" y="5203127"/>
            <a:ext cx="3630139" cy="830997"/>
          </a:xfrm>
          <a:prstGeom prst="rect">
            <a:avLst/>
          </a:prstGeom>
        </p:spPr>
        <p:txBody>
          <a:bodyPr wrap="square">
            <a:spAutoFit/>
          </a:bodyPr>
          <a:lstStyle/>
          <a:p>
            <a:r>
              <a:rPr lang="nl-NL" sz="2400" dirty="0">
                <a:solidFill>
                  <a:schemeClr val="bg1"/>
                </a:solidFill>
              </a:rPr>
              <a:t>geen relationele data maar time </a:t>
            </a:r>
            <a:r>
              <a:rPr lang="nl-NL" sz="2400" dirty="0" err="1">
                <a:solidFill>
                  <a:schemeClr val="bg1"/>
                </a:solidFill>
              </a:rPr>
              <a:t>stamped</a:t>
            </a:r>
            <a:r>
              <a:rPr lang="nl-NL" sz="2400" dirty="0">
                <a:solidFill>
                  <a:schemeClr val="bg1"/>
                </a:solidFill>
              </a:rPr>
              <a:t> data</a:t>
            </a:r>
          </a:p>
        </p:txBody>
      </p:sp>
      <p:pic>
        <p:nvPicPr>
          <p:cNvPr id="16" name="Picture 2" descr="https://www.academictransfer.com/media/derivatives/logos/ou-nl-wide/4ed186e7f681ab9d54efa2c858af73db.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42382" y="5160429"/>
            <a:ext cx="1716314" cy="56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37955"/>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5" id="{56D3417B-DD9F-8248-8689-D354479990EC}" vid="{CC950CD6-B4FE-6441-A53C-3E289CE01031}"/>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7D296C8772DE8448EE8107C4AC84CE4" ma:contentTypeVersion="12" ma:contentTypeDescription="Een nieuw document maken." ma:contentTypeScope="" ma:versionID="294b9febadc9702523829553b4306e9f">
  <xsd:schema xmlns:xsd="http://www.w3.org/2001/XMLSchema" xmlns:xs="http://www.w3.org/2001/XMLSchema" xmlns:p="http://schemas.microsoft.com/office/2006/metadata/properties" xmlns:ns2="ec2bedbb-780b-4999-982f-8fb796eecb30" xmlns:ns3="036c8b33-83ce-4ec4-82cf-d06da732c82c" targetNamespace="http://schemas.microsoft.com/office/2006/metadata/properties" ma:root="true" ma:fieldsID="1e0c8d54607da54ce2488aada1319499" ns2:_="" ns3:_="">
    <xsd:import namespace="ec2bedbb-780b-4999-982f-8fb796eecb30"/>
    <xsd:import namespace="036c8b33-83ce-4ec4-82cf-d06da732c82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2bedbb-780b-4999-982f-8fb796eecb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6c8b33-83ce-4ec4-82cf-d06da732c82c" elementFormDefault="qualified">
    <xsd:import namespace="http://schemas.microsoft.com/office/2006/documentManagement/types"/>
    <xsd:import namespace="http://schemas.microsoft.com/office/infopath/2007/PartnerControls"/>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DBCB150-3557-4A6D-AA47-53B86012C0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2bedbb-780b-4999-982f-8fb796eecb30"/>
    <ds:schemaRef ds:uri="036c8b33-83ce-4ec4-82cf-d06da732c8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5E9AE1-40EA-4701-AF5C-7363767C313E}">
  <ds:schemaRefs>
    <ds:schemaRef ds:uri="http://schemas.microsoft.com/sharepoint/v3/contenttype/forms"/>
  </ds:schemaRefs>
</ds:datastoreItem>
</file>

<file path=customXml/itemProps3.xml><?xml version="1.0" encoding="utf-8"?>
<ds:datastoreItem xmlns:ds="http://schemas.openxmlformats.org/officeDocument/2006/customXml" ds:itemID="{21A6B382-2711-4F01-AF37-FA96C9CBE600}">
  <ds:schemaRefs>
    <ds:schemaRef ds:uri="http://schemas.openxmlformats.org/package/2006/metadata/core-properties"/>
    <ds:schemaRef ds:uri="http://purl.org/dc/terms/"/>
    <ds:schemaRef ds:uri="ec2bedbb-780b-4999-982f-8fb796eecb30"/>
    <ds:schemaRef ds:uri="http://schemas.microsoft.com/office/2006/documentManagement/types"/>
    <ds:schemaRef ds:uri="http://schemas.microsoft.com/office/2006/metadata/properties"/>
    <ds:schemaRef ds:uri="http://purl.org/dc/elements/1.1/"/>
    <ds:schemaRef ds:uri="036c8b33-83ce-4ec4-82cf-d06da732c82c"/>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Kantoorthema</Template>
  <TotalTime>7571</TotalTime>
  <Words>1233</Words>
  <Application>Microsoft Office PowerPoint</Application>
  <PresentationFormat>Breedbeeld</PresentationFormat>
  <Paragraphs>559</Paragraphs>
  <Slides>31</Slides>
  <Notes>10</Notes>
  <HiddenSlides>0</HiddenSlides>
  <MMClips>0</MMClips>
  <ScaleCrop>false</ScaleCrop>
  <HeadingPairs>
    <vt:vector size="6" baseType="variant">
      <vt:variant>
        <vt:lpstr>Gebruikte lettertypen</vt:lpstr>
      </vt:variant>
      <vt:variant>
        <vt:i4>15</vt:i4>
      </vt:variant>
      <vt:variant>
        <vt:lpstr>Thema</vt:lpstr>
      </vt:variant>
      <vt:variant>
        <vt:i4>1</vt:i4>
      </vt:variant>
      <vt:variant>
        <vt:lpstr>Diatitels</vt:lpstr>
      </vt:variant>
      <vt:variant>
        <vt:i4>31</vt:i4>
      </vt:variant>
    </vt:vector>
  </HeadingPairs>
  <TitlesOfParts>
    <vt:vector size="47" baseType="lpstr">
      <vt:lpstr>MS PGothic</vt:lpstr>
      <vt:lpstr>Arial</vt:lpstr>
      <vt:lpstr>Bradley Hand ITC</vt:lpstr>
      <vt:lpstr>Calibri</vt:lpstr>
      <vt:lpstr>Calibri Light</vt:lpstr>
      <vt:lpstr>Gill Sans</vt:lpstr>
      <vt:lpstr>Helvetica Neue</vt:lpstr>
      <vt:lpstr>Helvetica Neue Light</vt:lpstr>
      <vt:lpstr>Helvetica Neue Medium</vt:lpstr>
      <vt:lpstr>Lucida Grande</vt:lpstr>
      <vt:lpstr>Montserrat</vt:lpstr>
      <vt:lpstr>Montserrat Medium</vt:lpstr>
      <vt:lpstr>Museo Sans 100</vt:lpstr>
      <vt:lpstr>Wingdings</vt:lpstr>
      <vt:lpstr>ヒラギノ角ゴ ProN W3</vt:lpstr>
      <vt:lpstr>Kantoorthema</vt:lpstr>
      <vt:lpstr>PowerPoint-presentatie</vt:lpstr>
      <vt:lpstr>Wat betekend  procesmining voor het onderwijs? </vt:lpstr>
      <vt:lpstr>Voorwaarden voor succes</vt:lpstr>
      <vt:lpstr>PowerPoint-presentatie</vt:lpstr>
      <vt:lpstr>Werken met data en lastige keuzes</vt:lpstr>
      <vt:lpstr>PowerPoint-presentatie</vt:lpstr>
      <vt:lpstr>Voorkom paniek, terug naar de basis</vt:lpstr>
      <vt:lpstr>Procesmining komt om de hoek kijken ….</vt:lpstr>
      <vt:lpstr>Strategie</vt:lpstr>
      <vt:lpstr>Aanpak Open Universiteit</vt:lpstr>
      <vt:lpstr>Uitwerking strategie (Theorie)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Uitwerking strategie (Praktijk)</vt:lpstr>
      <vt:lpstr>Uitwerking strategie (Praktijk)</vt:lpstr>
      <vt:lpstr>Uitwerking strategie (Praktijk)</vt:lpstr>
      <vt:lpstr>Uitwerking strategie (Praktijk)</vt:lpstr>
      <vt:lpstr>Uitwerking strategie (Praktijk)</vt:lpstr>
      <vt:lpstr>Uitwerking strategie (Praktijk)</vt:lpstr>
      <vt:lpstr>Uitwerking strategie (Praktijk)</vt:lpstr>
      <vt:lpstr>State-of –the-Art (1): Conformance analyse</vt:lpstr>
      <vt:lpstr>State-of –the-Art (2): Cohort identificatie</vt:lpstr>
      <vt:lpstr>State-of –the-Art (3): Procesmining &amp; Statistics</vt:lpstr>
      <vt:lpstr>Vervolgstap</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Iris Bijman</dc:creator>
  <cp:lastModifiedBy>Ettema, Roland</cp:lastModifiedBy>
  <cp:revision>48</cp:revision>
  <dcterms:created xsi:type="dcterms:W3CDTF">2020-10-23T15:18:49Z</dcterms:created>
  <dcterms:modified xsi:type="dcterms:W3CDTF">2021-05-11T10:23:19Z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0x01010097D296C8772DE8448EE8107C4AC84CE4</vt:lpwstr>
  </property>
</Properties>
</file>